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96" r:id="rId4"/>
  </p:sldMasterIdLst>
  <p:notesMasterIdLst>
    <p:notesMasterId r:id="rId18"/>
  </p:notesMasterIdLst>
  <p:handoutMasterIdLst>
    <p:handoutMasterId r:id="rId19"/>
  </p:handoutMasterIdLst>
  <p:sldIdLst>
    <p:sldId id="334" r:id="rId5"/>
    <p:sldId id="316" r:id="rId6"/>
    <p:sldId id="337" r:id="rId7"/>
    <p:sldId id="343" r:id="rId8"/>
    <p:sldId id="342" r:id="rId9"/>
    <p:sldId id="324" r:id="rId10"/>
    <p:sldId id="346" r:id="rId11"/>
    <p:sldId id="328" r:id="rId12"/>
    <p:sldId id="345" r:id="rId13"/>
    <p:sldId id="331" r:id="rId14"/>
    <p:sldId id="349" r:id="rId15"/>
    <p:sldId id="350" r:id="rId16"/>
    <p:sldId id="351"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392" userDrawn="1">
          <p15:clr>
            <a:srgbClr val="A4A3A4"/>
          </p15:clr>
        </p15:guide>
        <p15:guide id="2" pos="7056" userDrawn="1">
          <p15:clr>
            <a:srgbClr val="A4A3A4"/>
          </p15:clr>
        </p15:guide>
        <p15:guide id="3" orient="horz" pos="3168" userDrawn="1">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EB10B4F0-9A2C-4A5D-A63D-C96EDDE0C9C7}" v="28" dt="2026-02-19T20:58:16.370"/>
  </p1510:revLst>
</p1510:revInfo>
</file>

<file path=ppt/tableStyles.xml><?xml version="1.0" encoding="utf-8"?>
<a:tblStyleLst xmlns:a="http://schemas.openxmlformats.org/drawingml/2006/main" def="{9DCAF9ED-07DC-4A11-8D7F-57B35C25682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84967" autoAdjust="0"/>
  </p:normalViewPr>
  <p:slideViewPr>
    <p:cSldViewPr snapToGrid="0">
      <p:cViewPr varScale="1">
        <p:scale>
          <a:sx n="81" d="100"/>
          <a:sy n="81" d="100"/>
        </p:scale>
        <p:origin x="706" y="62"/>
      </p:cViewPr>
      <p:guideLst>
        <p:guide orient="horz" pos="1392"/>
        <p:guide pos="7056"/>
        <p:guide orient="horz" pos="3168"/>
      </p:guideLst>
    </p:cSldViewPr>
  </p:slideViewPr>
  <p:outlineViewPr>
    <p:cViewPr>
      <p:scale>
        <a:sx n="33" d="100"/>
        <a:sy n="33" d="100"/>
      </p:scale>
      <p:origin x="0" y="-11030"/>
    </p:cViewPr>
  </p:outlineViewPr>
  <p:notesTextViewPr>
    <p:cViewPr>
      <p:scale>
        <a:sx n="1" d="1"/>
        <a:sy n="1" d="1"/>
      </p:scale>
      <p:origin x="0" y="0"/>
    </p:cViewPr>
  </p:notesTextViewPr>
  <p:sorterViewPr>
    <p:cViewPr>
      <p:scale>
        <a:sx n="100" d="100"/>
        <a:sy n="100" d="100"/>
      </p:scale>
      <p:origin x="0" y="0"/>
    </p:cViewPr>
  </p:sorterViewPr>
  <p:notesViewPr>
    <p:cSldViewPr snapToGrid="0">
      <p:cViewPr varScale="1">
        <p:scale>
          <a:sx n="67" d="100"/>
          <a:sy n="67" d="100"/>
        </p:scale>
        <p:origin x="3120" y="72"/>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notesMaster" Target="notesMasters/notesMaster1.xml"/><Relationship Id="rId26" Type="http://schemas.microsoft.com/office/2018/10/relationships/authors" Target="authors.xml"/><Relationship Id="rId3" Type="http://schemas.openxmlformats.org/officeDocument/2006/relationships/customXml" Target="../customXml/item3.xml"/><Relationship Id="rId21" Type="http://schemas.openxmlformats.org/officeDocument/2006/relationships/viewProps" Target="view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microsoft.com/office/2016/11/relationships/changesInfo" Target="changesInfos/changesInfo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ableStyles" Target="tableStyles.xml"/><Relationship Id="rId10" Type="http://schemas.openxmlformats.org/officeDocument/2006/relationships/slide" Target="slides/slide6.xml"/><Relationship Id="rId19" Type="http://schemas.openxmlformats.org/officeDocument/2006/relationships/handoutMaster" Target="handoutMasters/handout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heme" Target="theme/theme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egan Jones" userId="ccdbf6a5de1ebba8" providerId="LiveId" clId="{70ACDE97-D927-4EC6-9190-76A0D8A2AA16}"/>
    <pc:docChg chg="undo custSel modSld">
      <pc:chgData name="Megan Jones" userId="ccdbf6a5de1ebba8" providerId="LiveId" clId="{70ACDE97-D927-4EC6-9190-76A0D8A2AA16}" dt="2026-02-19T20:58:35.072" v="103" actId="313"/>
      <pc:docMkLst>
        <pc:docMk/>
      </pc:docMkLst>
      <pc:sldChg chg="modNotesTx">
        <pc:chgData name="Megan Jones" userId="ccdbf6a5de1ebba8" providerId="LiveId" clId="{70ACDE97-D927-4EC6-9190-76A0D8A2AA16}" dt="2026-02-19T20:44:26.644" v="2" actId="20577"/>
        <pc:sldMkLst>
          <pc:docMk/>
          <pc:sldMk cId="3037812869" sldId="316"/>
        </pc:sldMkLst>
      </pc:sldChg>
      <pc:sldChg chg="modSp mod modNotesTx">
        <pc:chgData name="Megan Jones" userId="ccdbf6a5de1ebba8" providerId="LiveId" clId="{70ACDE97-D927-4EC6-9190-76A0D8A2AA16}" dt="2026-02-19T20:54:13.416" v="72" actId="20577"/>
        <pc:sldMkLst>
          <pc:docMk/>
          <pc:sldMk cId="3638111570" sldId="328"/>
        </pc:sldMkLst>
        <pc:spChg chg="mod">
          <ac:chgData name="Megan Jones" userId="ccdbf6a5de1ebba8" providerId="LiveId" clId="{70ACDE97-D927-4EC6-9190-76A0D8A2AA16}" dt="2026-02-19T20:54:13.416" v="72" actId="20577"/>
          <ac:spMkLst>
            <pc:docMk/>
            <pc:sldMk cId="3638111570" sldId="328"/>
            <ac:spMk id="9" creationId="{61E6A21B-7748-174B-D77E-8EE0B288C7D0}"/>
          </ac:spMkLst>
        </pc:spChg>
      </pc:sldChg>
      <pc:sldChg chg="modNotesTx">
        <pc:chgData name="Megan Jones" userId="ccdbf6a5de1ebba8" providerId="LiveId" clId="{70ACDE97-D927-4EC6-9190-76A0D8A2AA16}" dt="2026-02-19T20:55:41.525" v="77" actId="20577"/>
        <pc:sldMkLst>
          <pc:docMk/>
          <pc:sldMk cId="3811950613" sldId="331"/>
        </pc:sldMkLst>
      </pc:sldChg>
      <pc:sldChg chg="modSp mod modNotesTx">
        <pc:chgData name="Megan Jones" userId="ccdbf6a5de1ebba8" providerId="LiveId" clId="{70ACDE97-D927-4EC6-9190-76A0D8A2AA16}" dt="2026-02-19T20:58:35.072" v="103" actId="313"/>
        <pc:sldMkLst>
          <pc:docMk/>
          <pc:sldMk cId="2955403071" sldId="334"/>
        </pc:sldMkLst>
        <pc:spChg chg="mod">
          <ac:chgData name="Megan Jones" userId="ccdbf6a5de1ebba8" providerId="LiveId" clId="{70ACDE97-D927-4EC6-9190-76A0D8A2AA16}" dt="2026-02-19T20:58:35.072" v="103" actId="313"/>
          <ac:spMkLst>
            <pc:docMk/>
            <pc:sldMk cId="2955403071" sldId="334"/>
            <ac:spMk id="3" creationId="{4DAEE59A-D1BC-A77E-005F-477FCDD81865}"/>
          </ac:spMkLst>
        </pc:spChg>
      </pc:sldChg>
      <pc:sldChg chg="modNotesTx">
        <pc:chgData name="Megan Jones" userId="ccdbf6a5de1ebba8" providerId="LiveId" clId="{70ACDE97-D927-4EC6-9190-76A0D8A2AA16}" dt="2026-02-19T20:44:54.484" v="3" actId="20577"/>
        <pc:sldMkLst>
          <pc:docMk/>
          <pc:sldMk cId="1941235776" sldId="337"/>
        </pc:sldMkLst>
      </pc:sldChg>
      <pc:sldChg chg="modSp mod modNotesTx">
        <pc:chgData name="Megan Jones" userId="ccdbf6a5de1ebba8" providerId="LiveId" clId="{70ACDE97-D927-4EC6-9190-76A0D8A2AA16}" dt="2026-02-19T20:50:35.648" v="51" actId="20577"/>
        <pc:sldMkLst>
          <pc:docMk/>
          <pc:sldMk cId="1450287420" sldId="342"/>
        </pc:sldMkLst>
        <pc:spChg chg="mod">
          <ac:chgData name="Megan Jones" userId="ccdbf6a5de1ebba8" providerId="LiveId" clId="{70ACDE97-D927-4EC6-9190-76A0D8A2AA16}" dt="2026-02-19T20:47:44.554" v="41" actId="1076"/>
          <ac:spMkLst>
            <pc:docMk/>
            <pc:sldMk cId="1450287420" sldId="342"/>
            <ac:spMk id="4" creationId="{4C50C552-4A7F-1D39-F643-6E43EE44C34D}"/>
          </ac:spMkLst>
        </pc:spChg>
      </pc:sldChg>
      <pc:sldChg chg="modNotesTx">
        <pc:chgData name="Megan Jones" userId="ccdbf6a5de1ebba8" providerId="LiveId" clId="{70ACDE97-D927-4EC6-9190-76A0D8A2AA16}" dt="2026-02-19T20:45:34.629" v="39" actId="20577"/>
        <pc:sldMkLst>
          <pc:docMk/>
          <pc:sldMk cId="3962753978" sldId="343"/>
        </pc:sldMkLst>
      </pc:sldChg>
      <pc:sldChg chg="modSp mod modNotesTx">
        <pc:chgData name="Megan Jones" userId="ccdbf6a5de1ebba8" providerId="LiveId" clId="{70ACDE97-D927-4EC6-9190-76A0D8A2AA16}" dt="2026-02-19T20:54:59.608" v="76" actId="113"/>
        <pc:sldMkLst>
          <pc:docMk/>
          <pc:sldMk cId="2520582305" sldId="345"/>
        </pc:sldMkLst>
        <pc:spChg chg="mod">
          <ac:chgData name="Megan Jones" userId="ccdbf6a5de1ebba8" providerId="LiveId" clId="{70ACDE97-D927-4EC6-9190-76A0D8A2AA16}" dt="2026-02-19T20:54:59.608" v="76" actId="113"/>
          <ac:spMkLst>
            <pc:docMk/>
            <pc:sldMk cId="2520582305" sldId="345"/>
            <ac:spMk id="3" creationId="{D8A426DC-913D-7089-4D46-0B720392DDDE}"/>
          </ac:spMkLst>
        </pc:spChg>
      </pc:sldChg>
      <pc:sldChg chg="modNotesTx">
        <pc:chgData name="Megan Jones" userId="ccdbf6a5de1ebba8" providerId="LiveId" clId="{70ACDE97-D927-4EC6-9190-76A0D8A2AA16}" dt="2026-02-19T20:53:16.745" v="54" actId="20577"/>
        <pc:sldMkLst>
          <pc:docMk/>
          <pc:sldMk cId="719664809" sldId="346"/>
        </pc:sldMkLst>
      </pc:sldChg>
      <pc:sldChg chg="modNotesTx">
        <pc:chgData name="Megan Jones" userId="ccdbf6a5de1ebba8" providerId="LiveId" clId="{70ACDE97-D927-4EC6-9190-76A0D8A2AA16}" dt="2026-02-19T20:56:59.376" v="78" actId="20577"/>
        <pc:sldMkLst>
          <pc:docMk/>
          <pc:sldMk cId="2130399066" sldId="350"/>
        </pc:sldMkLst>
      </pc:sldChg>
      <pc:sldChg chg="modNotesTx">
        <pc:chgData name="Megan Jones" userId="ccdbf6a5de1ebba8" providerId="LiveId" clId="{70ACDE97-D927-4EC6-9190-76A0D8A2AA16}" dt="2026-02-19T20:58:22.631" v="102" actId="20577"/>
        <pc:sldMkLst>
          <pc:docMk/>
          <pc:sldMk cId="3438312143" sldId="351"/>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0E99E25-5B65-D93A-3010-8B947D67E65D}"/>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7DAEB28A-33CC-6CF5-1214-F2C3205F679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3888634-FBA9-41D6-8B35-EE3A7D816B7C}" type="datetimeFigureOut">
              <a:rPr lang="en-US" smtClean="0"/>
              <a:t>2/19/2026</a:t>
            </a:fld>
            <a:endParaRPr lang="en-US" dirty="0"/>
          </a:p>
        </p:txBody>
      </p:sp>
      <p:sp>
        <p:nvSpPr>
          <p:cNvPr id="4" name="Footer Placeholder 3">
            <a:extLst>
              <a:ext uri="{FF2B5EF4-FFF2-40B4-BE49-F238E27FC236}">
                <a16:creationId xmlns:a16="http://schemas.microsoft.com/office/drawing/2014/main" id="{43D63414-6160-FF79-B3F6-CD615625C84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2583E93F-BDEC-C5F7-2553-8324882C4193}"/>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97C78D2-97D1-4B37-BDD1-08A09BD4CA99}" type="slidenum">
              <a:rPr lang="en-US" smtClean="0"/>
              <a:t>‹#›</a:t>
            </a:fld>
            <a:endParaRPr lang="en-US" dirty="0"/>
          </a:p>
        </p:txBody>
      </p:sp>
    </p:spTree>
    <p:extLst>
      <p:ext uri="{BB962C8B-B14F-4D97-AF65-F5344CB8AC3E}">
        <p14:creationId xmlns:p14="http://schemas.microsoft.com/office/powerpoint/2010/main" val="2369135955"/>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jp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EA28068-AFBD-4979-B752-9EB6F90B1386}" type="datetimeFigureOut">
              <a:rPr lang="en-US" smtClean="0"/>
              <a:t>2/19/2026</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5939589-3E79-4C82-AA4A-FE78234FAA59}" type="slidenum">
              <a:rPr lang="en-US" smtClean="0"/>
              <a:t>‹#›</a:t>
            </a:fld>
            <a:endParaRPr lang="en-US" dirty="0"/>
          </a:p>
        </p:txBody>
      </p:sp>
    </p:spTree>
    <p:extLst>
      <p:ext uri="{BB962C8B-B14F-4D97-AF65-F5344CB8AC3E}">
        <p14:creationId xmlns:p14="http://schemas.microsoft.com/office/powerpoint/2010/main" val="219496896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Welcome everyone. Today, I am presenting the Green Pace Security Policy and Implementation Guidelines. This document acts as our roadmap for maintaining secure coding practices and architectural integrity in all our software development projects.</a:t>
            </a:r>
          </a:p>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1</a:t>
            </a:fld>
            <a:endParaRPr lang="en-US" dirty="0"/>
          </a:p>
        </p:txBody>
      </p:sp>
    </p:spTree>
    <p:extLst>
      <p:ext uri="{BB962C8B-B14F-4D97-AF65-F5344CB8AC3E}">
        <p14:creationId xmlns:p14="http://schemas.microsoft.com/office/powerpoint/2010/main" val="180179619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Security is integrated into our automation flow. SAST tools such as SonarQube identify issues during coding. During the Build phase, compiler warnings are treated as errors to prevent low-level bugs from passing unnoticed. This 'shift-left' strategy detects vulnerabilities early, before they reach a live environment.</a:t>
            </a:r>
          </a:p>
        </p:txBody>
      </p:sp>
      <p:sp>
        <p:nvSpPr>
          <p:cNvPr id="4" name="Slide Number Placeholder 3"/>
          <p:cNvSpPr>
            <a:spLocks noGrp="1"/>
          </p:cNvSpPr>
          <p:nvPr>
            <p:ph type="sldNum" sz="quarter" idx="5"/>
          </p:nvPr>
        </p:nvSpPr>
        <p:spPr/>
        <p:txBody>
          <a:bodyPr/>
          <a:lstStyle/>
          <a:p>
            <a:fld id="{D5939589-3E79-4C82-AA4A-FE78234FAA59}" type="slidenum">
              <a:rPr lang="en-US" smtClean="0"/>
              <a:t>10</a:t>
            </a:fld>
            <a:endParaRPr lang="en-US" dirty="0"/>
          </a:p>
        </p:txBody>
      </p:sp>
    </p:spTree>
    <p:extLst>
      <p:ext uri="{BB962C8B-B14F-4D97-AF65-F5344CB8AC3E}">
        <p14:creationId xmlns:p14="http://schemas.microsoft.com/office/powerpoint/2010/main" val="391216748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risks of maintaining our current legacy practices include data security breaches and regulatory non-compliance. By proactively migrating to smart pointers and modern hashing methods, we can substantially decrease our technical debt and, most importantly, safeguard our customers' trust.</a:t>
            </a:r>
          </a:p>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11</a:t>
            </a:fld>
            <a:endParaRPr lang="en-US" dirty="0"/>
          </a:p>
        </p:txBody>
      </p:sp>
    </p:spTree>
    <p:extLst>
      <p:ext uri="{BB962C8B-B14F-4D97-AF65-F5344CB8AC3E}">
        <p14:creationId xmlns:p14="http://schemas.microsoft.com/office/powerpoint/2010/main" val="36133641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Our gap analysis reveals that although our internal code is robust, we lack sufficient visibility into third-party libraries. A real-world example is the Log4j vulnerability, which demonstrated how a single external library can compromise an entire organization. We need to implement a Software Bill of Materials to monitor these dependencies. Moving forward, our next steps include adopting a Zero Trust Architecture and standardizing training based on the SEI CERT C++ Coding Standard. Security is an ongoing process, not a one-time project improvement.</a:t>
            </a:r>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12</a:t>
            </a:fld>
            <a:endParaRPr lang="en-US" dirty="0"/>
          </a:p>
        </p:txBody>
      </p:sp>
    </p:spTree>
    <p:extLst>
      <p:ext uri="{BB962C8B-B14F-4D97-AF65-F5344CB8AC3E}">
        <p14:creationId xmlns:p14="http://schemas.microsoft.com/office/powerpoint/2010/main" val="50481282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presentation was built in accordance with the standards defined in the Green Pace Security Policy and supported by guidance from CISA and the Software Engineering Institute. Thank you for your time.</a:t>
            </a:r>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13</a:t>
            </a:fld>
            <a:endParaRPr lang="en-US" dirty="0"/>
          </a:p>
        </p:txBody>
      </p:sp>
    </p:spTree>
    <p:extLst>
      <p:ext uri="{BB962C8B-B14F-4D97-AF65-F5344CB8AC3E}">
        <p14:creationId xmlns:p14="http://schemas.microsoft.com/office/powerpoint/2010/main" val="31879875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Our security policy was created to shift us from relying on implicit 'best guesses' to a standardized, repeatable approach. We implement a Defense-in-Depth strategy, meaning we do not depend on a single defense, such as a firewall. Instead, we build multiple layers of security—from coding standards to encryption—so that if one layer is bypassed, the others are still in place to safeguard our assets.</a:t>
            </a:r>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2</a:t>
            </a:fld>
            <a:endParaRPr lang="en-US" dirty="0"/>
          </a:p>
        </p:txBody>
      </p:sp>
    </p:spTree>
    <p:extLst>
      <p:ext uri="{BB962C8B-B14F-4D97-AF65-F5344CB8AC3E}">
        <p14:creationId xmlns:p14="http://schemas.microsoft.com/office/powerpoint/2010/main" val="346677340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This matrix summarizes our current risk profile, highlighting SQL Injection, Numeric Validation, and Path Traversal as our top priorities, all rated at Level 5. We focus on these because they are both likely to happen and could cause significant harm. Categorizing threats this way helps us direct our remediation efforts to the areas that matter most.</a:t>
            </a:r>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3</a:t>
            </a:fld>
            <a:endParaRPr lang="en-US" dirty="0"/>
          </a:p>
        </p:txBody>
      </p:sp>
    </p:spTree>
    <p:extLst>
      <p:ext uri="{BB962C8B-B14F-4D97-AF65-F5344CB8AC3E}">
        <p14:creationId xmlns:p14="http://schemas.microsoft.com/office/powerpoint/2010/main" val="83348717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We have aligned our 10 core security principles with our specific coding standards. For instance, the ‘Validate Input Data’ principle underpins our rules regarding SQL injection and path traversal. Aligning our standards with these well-established industry principles ensures our security policy is grounded in proven security principles.</a:t>
            </a:r>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4</a:t>
            </a:fld>
            <a:endParaRPr lang="en-US" dirty="0"/>
          </a:p>
        </p:txBody>
      </p:sp>
    </p:spTree>
    <p:extLst>
      <p:ext uri="{BB962C8B-B14F-4D97-AF65-F5344CB8AC3E}">
        <p14:creationId xmlns:p14="http://schemas.microsoft.com/office/powerpoint/2010/main" val="40107760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System: Our prioritization is data-driven, using a Threat Level scale from 1 to 5. This level is determined by evaluating the intersection of Severity (the potential damage) and Likelihood (how easily an attacker can exploit).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Priority 1 (Critical - Level 5): We prioritize vulnerabilities that enable Remote Code Execution or Data Exfiltration. Examples include SQL Injection (STD-004), Numeric Validation (STD-002), and Path Traversal (STD-008), as they allow direct access to manipulate databases or access sensitive files.</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Priority 2 (High - Levels 3-4): These standards help protect the application's memory integrity and data privacy. This category includes String Correctness (STD-003) to prevent memory leaks, Memory Protection (STD-005) via smart pointers, and Secure Cryptography (STD-010) to keep encryption unbreakable. </a:t>
            </a: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Priority 3 (Medium/Low - Levels 1-2): Although important, these issues are generally harder to exploit or have a lesser impact on data security. They include Assertions (STD-006), Mutex Locks (STD-009) for thread safety, and Exception Slicing (STD-007).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The Goal: Addressing Level 5 threats immediately ensures that the most critical vulnerabilities are secured first, optimizing our security efforts.</a:t>
            </a:r>
          </a:p>
          <a:p>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5</a:t>
            </a:fld>
            <a:endParaRPr lang="en-US" dirty="0"/>
          </a:p>
        </p:txBody>
      </p:sp>
    </p:spTree>
    <p:extLst>
      <p:ext uri="{BB962C8B-B14F-4D97-AF65-F5344CB8AC3E}">
        <p14:creationId xmlns:p14="http://schemas.microsoft.com/office/powerpoint/2010/main" val="38990105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We protect data across three states. We require TLS 1.3 for all network traffic to secure Data-in-Flight. Data-at-Rest is secured with AES-256 encryption for all databases and backups. For Data-in-Use, we employ encrypted memory segments to guard against memory-scraping attacks during active processing of sensitive information </a:t>
            </a:r>
            <a:r>
              <a:rPr lang="en-US" sz="1200" kern="1200" dirty="0" err="1">
                <a:solidFill>
                  <a:schemeClr val="tx1"/>
                </a:solidFill>
                <a:effectLst/>
                <a:latin typeface="+mn-lt"/>
                <a:ea typeface="+mn-ea"/>
                <a:cs typeface="+mn-cs"/>
              </a:rPr>
              <a:t>information</a:t>
            </a:r>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6</a:t>
            </a:fld>
            <a:endParaRPr lang="en-US" dirty="0"/>
          </a:p>
        </p:txBody>
      </p:sp>
    </p:spTree>
    <p:extLst>
      <p:ext uri="{BB962C8B-B14F-4D97-AF65-F5344CB8AC3E}">
        <p14:creationId xmlns:p14="http://schemas.microsoft.com/office/powerpoint/2010/main" val="21597063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Triple-A framework includes Authentication, Authorization, and Accounting. We implement MFA to confirm identities, Role-Based Access Control to restrict user permissions to the minimum necessary, and immutable logging to maintain a transparent record of all database modifications and user logins</a:t>
            </a:r>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7</a:t>
            </a:fld>
            <a:endParaRPr lang="en-US" dirty="0"/>
          </a:p>
        </p:txBody>
      </p:sp>
    </p:spTree>
    <p:extLst>
      <p:ext uri="{BB962C8B-B14F-4D97-AF65-F5344CB8AC3E}">
        <p14:creationId xmlns:p14="http://schemas.microsoft.com/office/powerpoint/2010/main" val="2836985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For Standard STD-003, we implement unit testing to prevent memory corruption. Our test suite includes passing strings that exceed buffer limits to verify the code manages overflows properly. To enhance this, we are integrating </a:t>
            </a:r>
            <a:r>
              <a:rPr lang="en-US" sz="1200" kern="1200" dirty="0" err="1">
                <a:solidFill>
                  <a:schemeClr val="tx1"/>
                </a:solidFill>
                <a:effectLst/>
                <a:latin typeface="+mn-lt"/>
                <a:ea typeface="+mn-ea"/>
                <a:cs typeface="+mn-cs"/>
              </a:rPr>
              <a:t>AddressSanitizer</a:t>
            </a:r>
            <a:r>
              <a:rPr lang="en-US" sz="1200" kern="1200" dirty="0">
                <a:solidFill>
                  <a:schemeClr val="tx1"/>
                </a:solidFill>
                <a:effectLst/>
                <a:latin typeface="+mn-lt"/>
                <a:ea typeface="+mn-ea"/>
                <a:cs typeface="+mn-cs"/>
              </a:rPr>
              <a:t> to automatically detect these errors during each build.</a:t>
            </a:r>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8</a:t>
            </a:fld>
            <a:endParaRPr lang="en-US" dirty="0"/>
          </a:p>
        </p:txBody>
      </p:sp>
    </p:spTree>
    <p:extLst>
      <p:ext uri="{BB962C8B-B14F-4D97-AF65-F5344CB8AC3E}">
        <p14:creationId xmlns:p14="http://schemas.microsoft.com/office/powerpoint/2010/main" val="37399339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To prevent SQL injection (STD-004), our unit tests ensure that prepared statements are correctly implemented. We verify the system's robustness by inputting malicious SQL commands to confirm they are handled as harmless data. In the future, we plan to incorporate Fuzz Testing to detect more sophisticated injection patterns.</a:t>
            </a:r>
            <a:endParaRPr lang="en-US" dirty="0"/>
          </a:p>
        </p:txBody>
      </p:sp>
      <p:sp>
        <p:nvSpPr>
          <p:cNvPr id="4" name="Slide Number Placeholder 3"/>
          <p:cNvSpPr>
            <a:spLocks noGrp="1"/>
          </p:cNvSpPr>
          <p:nvPr>
            <p:ph type="sldNum" sz="quarter" idx="5"/>
          </p:nvPr>
        </p:nvSpPr>
        <p:spPr/>
        <p:txBody>
          <a:bodyPr/>
          <a:lstStyle/>
          <a:p>
            <a:fld id="{D5939589-3E79-4C82-AA4A-FE78234FAA59}" type="slidenum">
              <a:rPr lang="en-US" smtClean="0"/>
              <a:t>9</a:t>
            </a:fld>
            <a:endParaRPr lang="en-US" dirty="0"/>
          </a:p>
        </p:txBody>
      </p:sp>
    </p:spTree>
    <p:extLst>
      <p:ext uri="{BB962C8B-B14F-4D97-AF65-F5344CB8AC3E}">
        <p14:creationId xmlns:p14="http://schemas.microsoft.com/office/powerpoint/2010/main" val="338123074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Slid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80159" y="357809"/>
            <a:ext cx="7983110" cy="3080335"/>
          </a:xfrm>
        </p:spPr>
        <p:txBody>
          <a:bodyPr lIns="0" tIns="0" rIns="0" bIns="0" anchor="b"/>
          <a:lstStyle>
            <a:lvl1pPr algn="l">
              <a:lnSpc>
                <a:spcPts val="5400"/>
              </a:lnSpc>
              <a:defRPr sz="5400" b="1" i="0" cap="all" spc="0" baseline="0">
                <a:solidFill>
                  <a:schemeClr val="bg1"/>
                </a:solidFill>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8E825845-66DD-4B77-A729-CD97D156FE6C}"/>
              </a:ext>
              <a:ext uri="{C183D7F6-B498-43B3-948B-1728B52AA6E4}">
                <adec:decorative xmlns:adec="http://schemas.microsoft.com/office/drawing/2017/decorative" val="1"/>
              </a:ext>
            </a:extLst>
          </p:cNvPr>
          <p:cNvCxnSpPr>
            <a:cxnSpLocks/>
          </p:cNvCxnSpPr>
          <p:nvPr userDrawn="1"/>
        </p:nvCxnSpPr>
        <p:spPr>
          <a:xfrm>
            <a:off x="1280160"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a:off x="8161510" y="2744546"/>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213790602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Title and image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1280159" y="640080"/>
            <a:ext cx="4815836" cy="2103120"/>
          </a:xfrm>
        </p:spPr>
        <p:txBody>
          <a:bodyPr lIns="0" tIns="0" rIns="0" bIns="0" anchor="ctr" anchorCtr="0"/>
          <a:lstStyle>
            <a:lvl1pPr algn="l">
              <a:defRPr sz="4000" b="1" cap="all" spc="0" baseline="0">
                <a:solidFill>
                  <a:schemeClr val="tx1"/>
                </a:solidFill>
              </a:defRPr>
            </a:lvl1pPr>
          </a:lstStyle>
          <a:p>
            <a:r>
              <a:rPr lang="en-US" dirty="0"/>
              <a:t>Click to add title</a:t>
            </a:r>
          </a:p>
        </p:txBody>
      </p:sp>
      <p:sp>
        <p:nvSpPr>
          <p:cNvPr id="16" name="Slide Number Placeholder 15">
            <a:extLst>
              <a:ext uri="{FF2B5EF4-FFF2-40B4-BE49-F238E27FC236}">
                <a16:creationId xmlns:a16="http://schemas.microsoft.com/office/drawing/2014/main" id="{6183E8BD-29F0-8F9F-FC7D-73F8067BCDDF}"/>
              </a:ext>
            </a:extLst>
          </p:cNvPr>
          <p:cNvSpPr>
            <a:spLocks noGrp="1"/>
          </p:cNvSpPr>
          <p:nvPr>
            <p:ph type="sldNum" sz="quarter" idx="20"/>
          </p:nvPr>
        </p:nvSpPr>
        <p:spPr/>
        <p:txBody>
          <a:bodyPr/>
          <a:lstStyle>
            <a:lvl1pPr>
              <a:defRPr>
                <a:solidFill>
                  <a:schemeClr val="accent2"/>
                </a:solidFill>
              </a:defRPr>
            </a:lvl1pPr>
          </a:lstStyle>
          <a:p>
            <a:fld id="{D8DA9DAA-006C-4F4B-980E-E3DF019B24E2}" type="slidenum">
              <a:rPr lang="en-US" smtClean="0"/>
              <a:pPr/>
              <a:t>‹#›</a:t>
            </a:fld>
            <a:endParaRPr lang="en-US" dirty="0"/>
          </a:p>
        </p:txBody>
      </p:sp>
      <p:sp>
        <p:nvSpPr>
          <p:cNvPr id="15" name="Content Placeholder 2">
            <a:extLst>
              <a:ext uri="{FF2B5EF4-FFF2-40B4-BE49-F238E27FC236}">
                <a16:creationId xmlns:a16="http://schemas.microsoft.com/office/drawing/2014/main" id="{5C983CA3-739C-6C20-AFE0-0997370354B4}"/>
              </a:ext>
            </a:extLst>
          </p:cNvPr>
          <p:cNvSpPr>
            <a:spLocks noGrp="1"/>
          </p:cNvSpPr>
          <p:nvPr>
            <p:ph idx="1" hasCustomPrompt="1"/>
          </p:nvPr>
        </p:nvSpPr>
        <p:spPr>
          <a:xfrm>
            <a:off x="6531427" y="640080"/>
            <a:ext cx="5122889" cy="2103120"/>
          </a:xfrm>
        </p:spPr>
        <p:txBody>
          <a:bodyPr lIns="0" tIns="0" rIns="0" bIns="0" anchor="ctr" anchorCtr="0">
            <a:normAutofit/>
          </a:bodyPr>
          <a:lstStyle>
            <a:lvl1pPr marL="0" indent="0">
              <a:lnSpc>
                <a:spcPct val="110000"/>
              </a:lnSpc>
              <a:buNone/>
              <a:defRPr sz="1800">
                <a:solidFill>
                  <a:schemeClr val="tx1"/>
                </a:solidFill>
              </a:defRPr>
            </a:lvl1pPr>
            <a:lvl2pPr marL="228600">
              <a:lnSpc>
                <a:spcPct val="100000"/>
              </a:lnSpc>
              <a:defRPr sz="1600">
                <a:solidFill>
                  <a:schemeClr val="tx1"/>
                </a:solidFill>
              </a:defRPr>
            </a:lvl2pPr>
            <a:lvl3pPr marL="457200">
              <a:lnSpc>
                <a:spcPct val="100000"/>
              </a:lnSpc>
              <a:defRPr sz="1400">
                <a:solidFill>
                  <a:schemeClr val="tx1"/>
                </a:solidFill>
              </a:defRPr>
            </a:lvl3pPr>
            <a:lvl4pPr marL="685800">
              <a:lnSpc>
                <a:spcPct val="100000"/>
              </a:lnSpc>
              <a:defRPr sz="1200">
                <a:solidFill>
                  <a:schemeClr val="tx1"/>
                </a:solidFill>
              </a:defRPr>
            </a:lvl4pPr>
            <a:lvl5pP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cxnSp>
        <p:nvCxnSpPr>
          <p:cNvPr id="4" name="Straight Connector 3">
            <a:extLst>
              <a:ext uri="{FF2B5EF4-FFF2-40B4-BE49-F238E27FC236}">
                <a16:creationId xmlns:a16="http://schemas.microsoft.com/office/drawing/2014/main" id="{4BC9F29C-BBE9-AFB4-AFC6-30BCA4EB2AFA}"/>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8" name="Content Placeholder 2">
            <a:extLst>
              <a:ext uri="{FF2B5EF4-FFF2-40B4-BE49-F238E27FC236}">
                <a16:creationId xmlns:a16="http://schemas.microsoft.com/office/drawing/2014/main" id="{CBC4D286-C480-B4CF-4406-CACC323F9FAD}"/>
              </a:ext>
            </a:extLst>
          </p:cNvPr>
          <p:cNvSpPr>
            <a:spLocks noGrp="1"/>
          </p:cNvSpPr>
          <p:nvPr>
            <p:ph idx="21" hasCustomPrompt="1"/>
          </p:nvPr>
        </p:nvSpPr>
        <p:spPr>
          <a:xfrm>
            <a:off x="1280160" y="3017520"/>
            <a:ext cx="10374152" cy="3208866"/>
          </a:xfrm>
        </p:spPr>
        <p:txBody>
          <a:body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4" name="Footer Placeholder 13">
            <a:extLst>
              <a:ext uri="{FF2B5EF4-FFF2-40B4-BE49-F238E27FC236}">
                <a16:creationId xmlns:a16="http://schemas.microsoft.com/office/drawing/2014/main" id="{0BEE2817-4518-D59A-BD13-29A3D4FE64F0}"/>
              </a:ext>
            </a:extLst>
          </p:cNvPr>
          <p:cNvSpPr>
            <a:spLocks noGrp="1"/>
          </p:cNvSpPr>
          <p:nvPr>
            <p:ph type="ftr" sz="quarter" idx="19"/>
          </p:nvPr>
        </p:nvSpPr>
        <p:spPr>
          <a:xfrm>
            <a:off x="7539516" y="6356350"/>
            <a:ext cx="4114800" cy="365125"/>
          </a:xfrm>
        </p:spPr>
        <p:txBody>
          <a:bodyPr/>
          <a:lstStyle/>
          <a:p>
            <a:endParaRPr lang="en-US" dirty="0"/>
          </a:p>
        </p:txBody>
      </p:sp>
    </p:spTree>
    <p:extLst>
      <p:ext uri="{BB962C8B-B14F-4D97-AF65-F5344CB8AC3E}">
        <p14:creationId xmlns:p14="http://schemas.microsoft.com/office/powerpoint/2010/main" val="10689052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2_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1280159" y="4970638"/>
            <a:ext cx="9144000" cy="1280160"/>
          </a:xfrm>
        </p:spPr>
        <p:txBody>
          <a:bodyPr lIns="0" tIns="0" rIns="0" bIns="0" anchor="b" anchorCtr="0"/>
          <a:lstStyle>
            <a:lvl1pPr algn="l">
              <a:defRPr sz="4000" b="1" cap="all" spc="0" baseline="0">
                <a:solidFill>
                  <a:schemeClr val="tx1"/>
                </a:solidFill>
              </a:defRPr>
            </a:lvl1pPr>
          </a:lstStyle>
          <a:p>
            <a:r>
              <a:rPr lang="en-US"/>
              <a:t>Click to edit Master title style</a:t>
            </a:r>
            <a:endParaRPr lang="en-US" dirty="0"/>
          </a:p>
        </p:txBody>
      </p:sp>
      <p:sp>
        <p:nvSpPr>
          <p:cNvPr id="22" name="Slide Number Placeholder 21">
            <a:extLst>
              <a:ext uri="{FF2B5EF4-FFF2-40B4-BE49-F238E27FC236}">
                <a16:creationId xmlns:a16="http://schemas.microsoft.com/office/drawing/2014/main" id="{F0626849-9D2D-3C95-8C10-FA8F325FE9AA}"/>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280160" y="685800"/>
            <a:ext cx="4937760" cy="4023360"/>
          </a:xfrm>
        </p:spPr>
        <p:txBody>
          <a:bodyPr lIns="0" tIns="0" rIns="0" bIns="0">
            <a:noAutofit/>
          </a:bodyPr>
          <a:lstStyle>
            <a:lvl1pPr marL="0" indent="0">
              <a:spcBef>
                <a:spcPts val="1200"/>
              </a:spcBef>
              <a:buNone/>
              <a:defRPr sz="1800"/>
            </a:lvl1pPr>
            <a:lvl2pPr marL="457200">
              <a:spcBef>
                <a:spcPts val="1200"/>
              </a:spcBef>
              <a:defRPr sz="1800"/>
            </a:lvl2pPr>
            <a:lvl3pPr marL="914400">
              <a:spcBef>
                <a:spcPts val="1200"/>
              </a:spcBef>
              <a:defRPr sz="1800"/>
            </a:lvl3pPr>
            <a:lvl4pPr marL="1371600">
              <a:spcBef>
                <a:spcPts val="1200"/>
              </a:spcBef>
              <a:defRPr sz="1800"/>
            </a:lvl4pPr>
            <a:lvl5pPr marL="1828800">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6704755" y="685800"/>
            <a:ext cx="4937760" cy="4023360"/>
          </a:xfrm>
        </p:spPr>
        <p:txBody>
          <a:bodyPr lIns="0" tIns="0" rIns="0" bIns="0">
            <a:noAutofit/>
          </a:bodyPr>
          <a:lstStyle>
            <a:lvl1pPr>
              <a:spcBef>
                <a:spcPts val="1200"/>
              </a:spcBef>
              <a:defRPr sz="1800"/>
            </a:lvl1pPr>
            <a:lvl2pPr>
              <a:spcBef>
                <a:spcPts val="1200"/>
              </a:spcBef>
              <a:defRPr sz="1800"/>
            </a:lvl2pPr>
            <a:lvl3pPr>
              <a:spcBef>
                <a:spcPts val="1200"/>
              </a:spcBef>
              <a:defRPr sz="1800"/>
            </a:lvl3pPr>
            <a:lvl4pPr>
              <a:spcBef>
                <a:spcPts val="1200"/>
              </a:spcBef>
              <a:defRPr sz="1800"/>
            </a:lvl4pPr>
            <a:lvl5pPr>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3" name="Group 12">
            <a:extLst>
              <a:ext uri="{FF2B5EF4-FFF2-40B4-BE49-F238E27FC236}">
                <a16:creationId xmlns:a16="http://schemas.microsoft.com/office/drawing/2014/main" id="{4717D91C-F78C-0E4C-FB27-7112AB840A1C}"/>
              </a:ext>
              <a:ext uri="{C183D7F6-B498-43B3-948B-1728B52AA6E4}">
                <adec:decorative xmlns:adec="http://schemas.microsoft.com/office/drawing/2017/decorative" val="1"/>
              </a:ext>
            </a:extLst>
          </p:cNvPr>
          <p:cNvGrpSpPr/>
          <p:nvPr userDrawn="1"/>
        </p:nvGrpSpPr>
        <p:grpSpPr>
          <a:xfrm>
            <a:off x="5322570" y="5680647"/>
            <a:ext cx="465456" cy="581432"/>
            <a:chOff x="7843462" y="2744546"/>
            <a:chExt cx="465456" cy="581432"/>
          </a:xfrm>
        </p:grpSpPr>
        <p:sp>
          <p:nvSpPr>
            <p:cNvPr id="15" name="Graphic 12">
              <a:extLst>
                <a:ext uri="{FF2B5EF4-FFF2-40B4-BE49-F238E27FC236}">
                  <a16:creationId xmlns:a16="http://schemas.microsoft.com/office/drawing/2014/main" id="{CC935CF3-75DF-0DC7-1B2A-E0E0205DF64B}"/>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7" name="Graphic 13">
              <a:extLst>
                <a:ext uri="{FF2B5EF4-FFF2-40B4-BE49-F238E27FC236}">
                  <a16:creationId xmlns:a16="http://schemas.microsoft.com/office/drawing/2014/main" id="{D5782BEB-6319-DEC1-F9ED-BA9201C6B9B7}"/>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18" name="Graphic 15">
              <a:extLst>
                <a:ext uri="{FF2B5EF4-FFF2-40B4-BE49-F238E27FC236}">
                  <a16:creationId xmlns:a16="http://schemas.microsoft.com/office/drawing/2014/main" id="{6E59DFAF-9794-BD12-D89A-422FFFFCE023}"/>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
        <p:nvSpPr>
          <p:cNvPr id="21" name="Footer Placeholder 20">
            <a:extLst>
              <a:ext uri="{FF2B5EF4-FFF2-40B4-BE49-F238E27FC236}">
                <a16:creationId xmlns:a16="http://schemas.microsoft.com/office/drawing/2014/main" id="{36444A47-BCB3-5C86-F2B8-25092BE8D9FF}"/>
              </a:ext>
            </a:extLst>
          </p:cNvPr>
          <p:cNvSpPr>
            <a:spLocks noGrp="1"/>
          </p:cNvSpPr>
          <p:nvPr>
            <p:ph type="ftr" sz="quarter" idx="11"/>
          </p:nvPr>
        </p:nvSpPr>
        <p:spPr>
          <a:xfrm>
            <a:off x="1280160" y="6356350"/>
            <a:ext cx="4114800" cy="365125"/>
          </a:xfrm>
        </p:spPr>
        <p:txBody>
          <a:bodyPr lIns="0" rIns="91440"/>
          <a:lstStyle>
            <a:lvl1pPr algn="l">
              <a:defRPr/>
            </a:lvl1pPr>
          </a:lstStyle>
          <a:p>
            <a:endParaRPr lang="en-US" dirty="0"/>
          </a:p>
        </p:txBody>
      </p:sp>
      <p:cxnSp>
        <p:nvCxnSpPr>
          <p:cNvPr id="23" name="Straight Connector 22">
            <a:extLst>
              <a:ext uri="{FF2B5EF4-FFF2-40B4-BE49-F238E27FC236}">
                <a16:creationId xmlns:a16="http://schemas.microsoft.com/office/drawing/2014/main" id="{C648C53D-49AB-C003-70E8-5117AF079715}"/>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grpSp>
        <p:nvGrpSpPr>
          <p:cNvPr id="24" name="Group 23">
            <a:extLst>
              <a:ext uri="{FF2B5EF4-FFF2-40B4-BE49-F238E27FC236}">
                <a16:creationId xmlns:a16="http://schemas.microsoft.com/office/drawing/2014/main" id="{A96BC1DE-6696-3408-564E-2D73B1266326}"/>
              </a:ext>
              <a:ext uri="{C183D7F6-B498-43B3-948B-1728B52AA6E4}">
                <adec:decorative xmlns:adec="http://schemas.microsoft.com/office/drawing/2017/decorative" val="1"/>
              </a:ext>
            </a:extLst>
          </p:cNvPr>
          <p:cNvGrpSpPr/>
          <p:nvPr userDrawn="1"/>
        </p:nvGrpSpPr>
        <p:grpSpPr>
          <a:xfrm rot="5400000">
            <a:off x="10711518" y="5393214"/>
            <a:ext cx="1097341" cy="736658"/>
            <a:chOff x="10508317" y="446637"/>
            <a:chExt cx="1097341" cy="736658"/>
          </a:xfrm>
        </p:grpSpPr>
        <p:sp>
          <p:nvSpPr>
            <p:cNvPr id="25" name="Graphic 15">
              <a:extLst>
                <a:ext uri="{FF2B5EF4-FFF2-40B4-BE49-F238E27FC236}">
                  <a16:creationId xmlns:a16="http://schemas.microsoft.com/office/drawing/2014/main" id="{268EB1E4-29D6-C3F5-BCBB-FB7E7EE5C25C}"/>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26" name="Graphic 16">
              <a:extLst>
                <a:ext uri="{FF2B5EF4-FFF2-40B4-BE49-F238E27FC236}">
                  <a16:creationId xmlns:a16="http://schemas.microsoft.com/office/drawing/2014/main" id="{09524D46-140F-2F4F-430B-F59815A07CF1}"/>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27" name="Graphic 14">
              <a:extLst>
                <a:ext uri="{FF2B5EF4-FFF2-40B4-BE49-F238E27FC236}">
                  <a16:creationId xmlns:a16="http://schemas.microsoft.com/office/drawing/2014/main" id="{AC75143B-C717-8D04-743C-B40FB5EFB21C}"/>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grpSp>
    </p:spTree>
    <p:extLst>
      <p:ext uri="{BB962C8B-B14F-4D97-AF65-F5344CB8AC3E}">
        <p14:creationId xmlns:p14="http://schemas.microsoft.com/office/powerpoint/2010/main" val="34873764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1280160" y="640080"/>
            <a:ext cx="10087699" cy="1280160"/>
          </a:xfrm>
        </p:spPr>
        <p:txBody>
          <a:bodyPr lIns="0" tIns="0" rIns="0" bIns="0" anchor="b" anchorCtr="0"/>
          <a:lstStyle>
            <a:lvl1pPr>
              <a:defRPr sz="4000" b="1" cap="all" baseline="0"/>
            </a:lvl1pPr>
          </a:lstStyle>
          <a:p>
            <a:r>
              <a:rPr lang="en-US" dirty="0"/>
              <a:t>Click to add title</a:t>
            </a:r>
          </a:p>
        </p:txBody>
      </p:sp>
      <p:sp>
        <p:nvSpPr>
          <p:cNvPr id="10" name="Slide Number Placeholder 9">
            <a:extLst>
              <a:ext uri="{FF2B5EF4-FFF2-40B4-BE49-F238E27FC236}">
                <a16:creationId xmlns:a16="http://schemas.microsoft.com/office/drawing/2014/main" id="{116B8DF0-B7E6-5032-C3C7-E457E793BE37}"/>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hasCustomPrompt="1"/>
          </p:nvPr>
        </p:nvSpPr>
        <p:spPr>
          <a:xfrm>
            <a:off x="1280160" y="2103119"/>
            <a:ext cx="10087699" cy="4114800"/>
          </a:xfrm>
        </p:spPr>
        <p:txBody>
          <a:bodyPr lIns="0" tIns="0" rIns="0" bIns="0"/>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7" name="Straight Connector 6">
            <a:extLst>
              <a:ext uri="{FF2B5EF4-FFF2-40B4-BE49-F238E27FC236}">
                <a16:creationId xmlns:a16="http://schemas.microsoft.com/office/drawing/2014/main" id="{5C05CAAB-DBA2-4548-AD5F-01BB97FBB207}"/>
              </a:ext>
              <a:ext uri="{C183D7F6-B498-43B3-948B-1728B52AA6E4}">
                <adec:decorative xmlns:adec="http://schemas.microsoft.com/office/drawing/2017/decorative" val="1"/>
              </a:ext>
            </a:extLst>
          </p:cNvPr>
          <p:cNvCxnSpPr>
            <a:cxnSpLocks/>
          </p:cNvCxnSpPr>
          <p:nvPr/>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9" name="Footer Placeholder 8">
            <a:extLst>
              <a:ext uri="{FF2B5EF4-FFF2-40B4-BE49-F238E27FC236}">
                <a16:creationId xmlns:a16="http://schemas.microsoft.com/office/drawing/2014/main" id="{DC5F4D40-ADE4-5EEB-436C-8563A49C55F8}"/>
              </a:ext>
            </a:extLst>
          </p:cNvPr>
          <p:cNvSpPr>
            <a:spLocks noGrp="1"/>
          </p:cNvSpPr>
          <p:nvPr>
            <p:ph type="ftr" sz="quarter" idx="11"/>
          </p:nvPr>
        </p:nvSpPr>
        <p:spPr>
          <a:xfrm>
            <a:off x="1280160" y="6356350"/>
            <a:ext cx="4114800" cy="365125"/>
          </a:xfrm>
        </p:spPr>
        <p:txBody>
          <a:bodyPr lIns="0"/>
          <a:lstStyle>
            <a:lvl1pPr algn="l">
              <a:defRPr/>
            </a:lvl1pPr>
          </a:lstStyle>
          <a:p>
            <a:endParaRPr lang="en-US" dirty="0"/>
          </a:p>
        </p:txBody>
      </p:sp>
    </p:spTree>
    <p:extLst>
      <p:ext uri="{BB962C8B-B14F-4D97-AF65-F5344CB8AC3E}">
        <p14:creationId xmlns:p14="http://schemas.microsoft.com/office/powerpoint/2010/main" val="332174504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Image Bubbles and Title 1">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p:nvPr>
        </p:nvSpPr>
        <p:spPr>
          <a:xfrm>
            <a:off x="2792897" y="585216"/>
            <a:ext cx="8965094" cy="2276856"/>
          </a:xfrm>
        </p:spPr>
        <p:txBody>
          <a:bodyPr lIns="0" tIns="0" rIns="0" anchor="b"/>
          <a:lstStyle>
            <a:lvl1pPr algn="r">
              <a:lnSpc>
                <a:spcPts val="4800"/>
              </a:lnSpc>
              <a:defRPr sz="4800" b="1" cap="all" spc="0" baseline="0">
                <a:solidFill>
                  <a:schemeClr val="bg1"/>
                </a:solidFill>
              </a:defRPr>
            </a:lvl1pPr>
          </a:lstStyle>
          <a:p>
            <a:r>
              <a:rPr lang="en-US"/>
              <a:t>Click to edit Master title style</a:t>
            </a:r>
            <a:endParaRPr lang="en-US" dirty="0"/>
          </a:p>
        </p:txBody>
      </p:sp>
      <p:sp>
        <p:nvSpPr>
          <p:cNvPr id="7" name="Picture Placeholder 14">
            <a:extLst>
              <a:ext uri="{FF2B5EF4-FFF2-40B4-BE49-F238E27FC236}">
                <a16:creationId xmlns:a16="http://schemas.microsoft.com/office/drawing/2014/main" id="{FC9B12A4-113B-B3F6-5926-5C2A6F504ABA}"/>
              </a:ext>
            </a:extLst>
          </p:cNvPr>
          <p:cNvSpPr>
            <a:spLocks noGrp="1"/>
          </p:cNvSpPr>
          <p:nvPr>
            <p:ph type="pic" sz="quarter" idx="14" hasCustomPrompt="1"/>
          </p:nvPr>
        </p:nvSpPr>
        <p:spPr>
          <a:xfrm>
            <a:off x="1371606" y="3205313"/>
            <a:ext cx="3043077" cy="3043083"/>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0" anchor="t" anchorCtr="0">
            <a:noAutofit/>
          </a:bodyPr>
          <a:lstStyle>
            <a:lvl1pPr algn="ctr">
              <a:buNone/>
              <a:defRPr sz="1800">
                <a:solidFill>
                  <a:schemeClr val="bg1"/>
                </a:solidFill>
              </a:defRPr>
            </a:lvl1pPr>
          </a:lstStyle>
          <a:p>
            <a:r>
              <a:rPr lang="en-US" dirty="0"/>
              <a:t>Click to add picture</a:t>
            </a:r>
          </a:p>
        </p:txBody>
      </p:sp>
      <p:sp>
        <p:nvSpPr>
          <p:cNvPr id="16" name="Text Placeholder 15">
            <a:extLst>
              <a:ext uri="{FF2B5EF4-FFF2-40B4-BE49-F238E27FC236}">
                <a16:creationId xmlns:a16="http://schemas.microsoft.com/office/drawing/2014/main" id="{A928810C-E773-43AE-A2A1-4073955CC8DA}"/>
              </a:ext>
            </a:extLst>
          </p:cNvPr>
          <p:cNvSpPr>
            <a:spLocks noGrp="1"/>
          </p:cNvSpPr>
          <p:nvPr>
            <p:ph type="body" sz="quarter" idx="13" hasCustomPrompt="1"/>
          </p:nvPr>
        </p:nvSpPr>
        <p:spPr>
          <a:xfrm>
            <a:off x="5640609" y="3127248"/>
            <a:ext cx="6117381" cy="3017520"/>
          </a:xfrm>
        </p:spPr>
        <p:txBody>
          <a:bodyPr lIns="0" tIns="0" rIns="0" bIns="0">
            <a:normAutofit/>
          </a:bodyPr>
          <a:lstStyle>
            <a:lvl1pPr marL="0" indent="0" algn="r">
              <a:spcBef>
                <a:spcPts val="1200"/>
              </a:spcBef>
              <a:buNone/>
              <a:defRPr sz="2400">
                <a:solidFill>
                  <a:schemeClr val="bg1"/>
                </a:solidFill>
              </a:defRPr>
            </a:lvl1pPr>
          </a:lstStyle>
          <a:p>
            <a:pPr lvl="0"/>
            <a:r>
              <a:rPr lang="en-US" dirty="0"/>
              <a:t>Click to add text</a:t>
            </a:r>
          </a:p>
        </p:txBody>
      </p:sp>
      <p:grpSp>
        <p:nvGrpSpPr>
          <p:cNvPr id="3" name="Group 2">
            <a:extLst>
              <a:ext uri="{FF2B5EF4-FFF2-40B4-BE49-F238E27FC236}">
                <a16:creationId xmlns:a16="http://schemas.microsoft.com/office/drawing/2014/main" id="{8AF51D36-DB19-27CD-47E0-A4261648DA12}"/>
              </a:ext>
              <a:ext uri="{C183D7F6-B498-43B3-948B-1728B52AA6E4}">
                <adec:decorative xmlns:adec="http://schemas.microsoft.com/office/drawing/2017/decorative" val="1"/>
              </a:ext>
            </a:extLst>
          </p:cNvPr>
          <p:cNvGrpSpPr/>
          <p:nvPr userDrawn="1"/>
        </p:nvGrpSpPr>
        <p:grpSpPr>
          <a:xfrm rot="18614240">
            <a:off x="3975343" y="2819532"/>
            <a:ext cx="465456" cy="581432"/>
            <a:chOff x="7843462" y="2744546"/>
            <a:chExt cx="465456" cy="581432"/>
          </a:xfrm>
        </p:grpSpPr>
        <p:sp>
          <p:nvSpPr>
            <p:cNvPr id="4" name="Graphic 12">
              <a:extLst>
                <a:ext uri="{FF2B5EF4-FFF2-40B4-BE49-F238E27FC236}">
                  <a16:creationId xmlns:a16="http://schemas.microsoft.com/office/drawing/2014/main" id="{3EFED0E0-17D4-C5B0-09D0-B43338A856B3}"/>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5" name="Graphic 13">
              <a:extLst>
                <a:ext uri="{FF2B5EF4-FFF2-40B4-BE49-F238E27FC236}">
                  <a16:creationId xmlns:a16="http://schemas.microsoft.com/office/drawing/2014/main" id="{8F798BBE-9B6F-700D-08A1-09ABC5388CCE}"/>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6" name="Graphic 15">
              <a:extLst>
                <a:ext uri="{FF2B5EF4-FFF2-40B4-BE49-F238E27FC236}">
                  <a16:creationId xmlns:a16="http://schemas.microsoft.com/office/drawing/2014/main" id="{4AE2D1C5-9D85-9049-690C-3AFCE7E2DA56}"/>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cxnSp>
        <p:nvCxnSpPr>
          <p:cNvPr id="13" name="Straight Connector 12">
            <a:extLst>
              <a:ext uri="{FF2B5EF4-FFF2-40B4-BE49-F238E27FC236}">
                <a16:creationId xmlns:a16="http://schemas.microsoft.com/office/drawing/2014/main" id="{9D0FE75D-ACD3-655E-58A7-8F2C182760B4}"/>
              </a:ext>
              <a:ext uri="{C183D7F6-B498-43B3-948B-1728B52AA6E4}">
                <adec:decorative xmlns:adec="http://schemas.microsoft.com/office/drawing/2017/decorative" val="1"/>
              </a:ext>
            </a:extLst>
          </p:cNvPr>
          <p:cNvCxnSpPr>
            <a:cxnSpLocks/>
          </p:cNvCxnSpPr>
          <p:nvPr userDrawn="1"/>
        </p:nvCxnSpPr>
        <p:spPr>
          <a:xfrm>
            <a:off x="740664" y="3503032"/>
            <a:ext cx="0" cy="334609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819362630"/>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838200" y="136525"/>
            <a:ext cx="10515600" cy="1509713"/>
          </a:xfrm>
        </p:spPr>
        <p:txBody>
          <a:bodyPr/>
          <a:lstStyle/>
          <a:p>
            <a:r>
              <a:rPr lang="en-US" dirty="0"/>
              <a:t>Click to add title</a:t>
            </a:r>
          </a:p>
        </p:txBody>
      </p:sp>
      <p:sp>
        <p:nvSpPr>
          <p:cNvPr id="4" name="Footer Placeholder 3">
            <a:extLst>
              <a:ext uri="{FF2B5EF4-FFF2-40B4-BE49-F238E27FC236}">
                <a16:creationId xmlns:a16="http://schemas.microsoft.com/office/drawing/2014/main" id="{7EBC03C0-6EB7-4633-967C-12C35768BB58}"/>
              </a:ext>
            </a:extLst>
          </p:cNvPr>
          <p:cNvSpPr>
            <a:spLocks noGrp="1"/>
          </p:cNvSpPr>
          <p:nvPr>
            <p:ph type="ftr" sz="quarter" idx="11"/>
          </p:nvPr>
        </p:nvSpPr>
        <p:spPr>
          <a:xfrm>
            <a:off x="7239000" y="6356350"/>
            <a:ext cx="4114800" cy="365125"/>
          </a:xfrm>
          <a:prstGeom prst="rect">
            <a:avLst/>
          </a:prstGeom>
        </p:spPr>
        <p:txBody>
          <a:bodyPr/>
          <a:lstStyle/>
          <a:p>
            <a:endParaRPr lang="en-US" dirty="0"/>
          </a:p>
        </p:txBody>
      </p:sp>
      <p:sp>
        <p:nvSpPr>
          <p:cNvPr id="5" name="Slide Number Placeholder 4">
            <a:extLst>
              <a:ext uri="{FF2B5EF4-FFF2-40B4-BE49-F238E27FC236}">
                <a16:creationId xmlns:a16="http://schemas.microsoft.com/office/drawing/2014/main" id="{30FF4306-91CD-4B7B-8A53-34BE8F997581}"/>
              </a:ext>
            </a:extLst>
          </p:cNvPr>
          <p:cNvSpPr>
            <a:spLocks noGrp="1"/>
          </p:cNvSpPr>
          <p:nvPr>
            <p:ph type="sldNum" sz="quarter" idx="12"/>
          </p:nvPr>
        </p:nvSpPr>
        <p:spPr>
          <a:xfrm>
            <a:off x="484632" y="726630"/>
            <a:ext cx="520991" cy="517379"/>
          </a:xfrm>
        </p:spPr>
        <p:txBody>
          <a:bodyPr/>
          <a:lstStyle/>
          <a:p>
            <a:fld id="{D8DA9DAA-006C-4F4B-980E-E3DF019B24E2}" type="slidenum">
              <a:rPr lang="en-US" smtClean="0"/>
              <a:t>‹#›</a:t>
            </a:fld>
            <a:endParaRPr lang="en-US" dirty="0"/>
          </a:p>
        </p:txBody>
      </p:sp>
      <p:cxnSp>
        <p:nvCxnSpPr>
          <p:cNvPr id="3" name="Straight Connector 2">
            <a:extLst>
              <a:ext uri="{FF2B5EF4-FFF2-40B4-BE49-F238E27FC236}">
                <a16:creationId xmlns:a16="http://schemas.microsoft.com/office/drawing/2014/main" id="{B5B2B208-F5B9-0151-C982-A389CB0B2996}"/>
              </a:ext>
              <a:ext uri="{C183D7F6-B498-43B3-948B-1728B52AA6E4}">
                <adec:decorative xmlns:adec="http://schemas.microsoft.com/office/drawing/2017/decorative" val="1"/>
              </a:ext>
            </a:extLst>
          </p:cNvPr>
          <p:cNvCxnSpPr>
            <a:cxnSpLocks/>
          </p:cNvCxnSpPr>
          <p:nvPr userDrawn="1"/>
        </p:nvCxnSpPr>
        <p:spPr>
          <a:xfrm>
            <a:off x="715890"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6329100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cxnSp>
        <p:nvCxnSpPr>
          <p:cNvPr id="2" name="Straight Connector 1">
            <a:extLst>
              <a:ext uri="{FF2B5EF4-FFF2-40B4-BE49-F238E27FC236}">
                <a16:creationId xmlns:a16="http://schemas.microsoft.com/office/drawing/2014/main" id="{20EEA6CA-DE1E-18ED-E69E-54A1372FE216}"/>
              </a:ext>
              <a:ext uri="{C183D7F6-B498-43B3-948B-1728B52AA6E4}">
                <adec:decorative xmlns:adec="http://schemas.microsoft.com/office/drawing/2017/decorative" val="1"/>
              </a:ext>
            </a:extLst>
          </p:cNvPr>
          <p:cNvCxnSpPr>
            <a:cxnSpLocks/>
          </p:cNvCxnSpPr>
          <p:nvPr userDrawn="1"/>
        </p:nvCxnSpPr>
        <p:spPr>
          <a:xfrm>
            <a:off x="715890"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8" name="Footer Placeholder 7">
            <a:extLst>
              <a:ext uri="{FF2B5EF4-FFF2-40B4-BE49-F238E27FC236}">
                <a16:creationId xmlns:a16="http://schemas.microsoft.com/office/drawing/2014/main" id="{2F973C81-5E94-41F6-CE15-3B4763B3ABEB}"/>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2C835B5C-F994-9D57-3118-919EE90F57E1}"/>
              </a:ext>
            </a:extLst>
          </p:cNvPr>
          <p:cNvSpPr>
            <a:spLocks noGrp="1"/>
          </p:cNvSpPr>
          <p:nvPr>
            <p:ph type="sldNum" sz="quarter" idx="12"/>
          </p:nvPr>
        </p:nvSpPr>
        <p:spPr/>
        <p:txBody>
          <a:bodyPr/>
          <a:lstStyle/>
          <a:p>
            <a:fld id="{D8DA9DAA-006C-4F4B-980E-E3DF019B24E2}" type="slidenum">
              <a:rPr lang="en-US" smtClean="0"/>
              <a:pPr/>
              <a:t>‹#›</a:t>
            </a:fld>
            <a:endParaRPr lang="en-US" dirty="0"/>
          </a:p>
        </p:txBody>
      </p:sp>
    </p:spTree>
    <p:extLst>
      <p:ext uri="{BB962C8B-B14F-4D97-AF65-F5344CB8AC3E}">
        <p14:creationId xmlns:p14="http://schemas.microsoft.com/office/powerpoint/2010/main" val="38408676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image">
    <p:bg>
      <p:bgPr>
        <a:gradFill>
          <a:gsLst>
            <a:gs pos="100000">
              <a:schemeClr val="accent4"/>
            </a:gs>
            <a:gs pos="0">
              <a:schemeClr val="accent2"/>
            </a:gs>
          </a:gsLst>
          <a:lin ang="81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969F227-D21C-48B3-828A-6BFA9585E82F}"/>
              </a:ext>
            </a:extLst>
          </p:cNvPr>
          <p:cNvSpPr>
            <a:spLocks noGrp="1"/>
          </p:cNvSpPr>
          <p:nvPr>
            <p:ph type="title" hasCustomPrompt="1"/>
          </p:nvPr>
        </p:nvSpPr>
        <p:spPr>
          <a:xfrm>
            <a:off x="5116544" y="614202"/>
            <a:ext cx="5918072" cy="2276856"/>
          </a:xfrm>
        </p:spPr>
        <p:txBody>
          <a:bodyPr lIns="0" tIns="0" rIns="0" bIns="0" anchor="b"/>
          <a:lstStyle>
            <a:lvl1pPr algn="r">
              <a:lnSpc>
                <a:spcPts val="4000"/>
              </a:lnSpc>
              <a:defRPr sz="4000" b="1" cap="all" spc="0" baseline="0">
                <a:solidFill>
                  <a:schemeClr val="bg1"/>
                </a:solidFill>
              </a:defRPr>
            </a:lvl1pPr>
          </a:lstStyle>
          <a:p>
            <a:r>
              <a:rPr lang="en-US" dirty="0"/>
              <a:t>Click to add title</a:t>
            </a:r>
          </a:p>
        </p:txBody>
      </p:sp>
      <p:sp>
        <p:nvSpPr>
          <p:cNvPr id="8" name="Slide Number Placeholder 7">
            <a:extLst>
              <a:ext uri="{FF2B5EF4-FFF2-40B4-BE49-F238E27FC236}">
                <a16:creationId xmlns:a16="http://schemas.microsoft.com/office/drawing/2014/main" id="{1C738AB3-8054-6E21-C34C-36AF3A31AC4E}"/>
              </a:ext>
            </a:extLst>
          </p:cNvPr>
          <p:cNvSpPr>
            <a:spLocks noGrp="1"/>
          </p:cNvSpPr>
          <p:nvPr>
            <p:ph type="sldNum" sz="quarter" idx="20"/>
          </p:nvPr>
        </p:nvSpPr>
        <p:spPr/>
        <p:txBody>
          <a:bodyPr/>
          <a:lstStyle>
            <a:lvl1pPr>
              <a:defRPr>
                <a:solidFill>
                  <a:schemeClr val="bg1"/>
                </a:solidFill>
              </a:defRPr>
            </a:lvl1pPr>
          </a:lstStyle>
          <a:p>
            <a:fld id="{D8DA9DAA-006C-4F4B-980E-E3DF019B24E2}" type="slidenum">
              <a:rPr lang="en-US" smtClean="0"/>
              <a:pPr/>
              <a:t>‹#›</a:t>
            </a:fld>
            <a:endParaRPr lang="en-US" dirty="0"/>
          </a:p>
        </p:txBody>
      </p:sp>
      <p:sp>
        <p:nvSpPr>
          <p:cNvPr id="19" name="Picture Placeholder 18">
            <a:extLst>
              <a:ext uri="{FF2B5EF4-FFF2-40B4-BE49-F238E27FC236}">
                <a16:creationId xmlns:a16="http://schemas.microsoft.com/office/drawing/2014/main" id="{34120D15-E48C-4FBE-BB95-24DB36D9F458}"/>
              </a:ext>
            </a:extLst>
          </p:cNvPr>
          <p:cNvSpPr>
            <a:spLocks noGrp="1"/>
          </p:cNvSpPr>
          <p:nvPr>
            <p:ph type="pic" sz="quarter" idx="14" hasCustomPrompt="1"/>
          </p:nvPr>
        </p:nvSpPr>
        <p:spPr>
          <a:xfrm>
            <a:off x="1280160" y="2530058"/>
            <a:ext cx="3707972" cy="3707971"/>
          </a:xfrm>
          <a:custGeom>
            <a:avLst/>
            <a:gdLst>
              <a:gd name="connsiteX0" fmla="*/ 1853986 w 3707972"/>
              <a:gd name="connsiteY0" fmla="*/ 0 h 3707971"/>
              <a:gd name="connsiteX1" fmla="*/ 3707972 w 3707972"/>
              <a:gd name="connsiteY1" fmla="*/ 1853986 h 3707971"/>
              <a:gd name="connsiteX2" fmla="*/ 2043545 w 3707972"/>
              <a:gd name="connsiteY2" fmla="*/ 3698400 h 3707971"/>
              <a:gd name="connsiteX3" fmla="*/ 1854006 w 3707972"/>
              <a:gd name="connsiteY3" fmla="*/ 3707971 h 3707971"/>
              <a:gd name="connsiteX4" fmla="*/ 1853966 w 3707972"/>
              <a:gd name="connsiteY4" fmla="*/ 3707971 h 3707971"/>
              <a:gd name="connsiteX5" fmla="*/ 1664427 w 3707972"/>
              <a:gd name="connsiteY5" fmla="*/ 3698400 h 3707971"/>
              <a:gd name="connsiteX6" fmla="*/ 0 w 3707972"/>
              <a:gd name="connsiteY6" fmla="*/ 1853986 h 3707971"/>
              <a:gd name="connsiteX7" fmla="*/ 1853986 w 3707972"/>
              <a:gd name="connsiteY7" fmla="*/ 0 h 37079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707972" h="3707971">
                <a:moveTo>
                  <a:pt x="1853986" y="0"/>
                </a:moveTo>
                <a:cubicBezTo>
                  <a:pt x="2877914" y="0"/>
                  <a:pt x="3707972" y="830058"/>
                  <a:pt x="3707972" y="1853986"/>
                </a:cubicBezTo>
                <a:cubicBezTo>
                  <a:pt x="3707972" y="2813919"/>
                  <a:pt x="2978429" y="3603458"/>
                  <a:pt x="2043545" y="3698400"/>
                </a:cubicBezTo>
                <a:lnTo>
                  <a:pt x="1854006" y="3707971"/>
                </a:lnTo>
                <a:lnTo>
                  <a:pt x="1853966" y="3707971"/>
                </a:lnTo>
                <a:lnTo>
                  <a:pt x="1664427" y="3698400"/>
                </a:lnTo>
                <a:cubicBezTo>
                  <a:pt x="729543" y="3603458"/>
                  <a:pt x="0" y="2813919"/>
                  <a:pt x="0" y="1853986"/>
                </a:cubicBezTo>
                <a:cubicBezTo>
                  <a:pt x="0" y="830058"/>
                  <a:pt x="830058" y="0"/>
                  <a:pt x="1853986" y="0"/>
                </a:cubicBezTo>
                <a:close/>
              </a:path>
            </a:pathLst>
          </a:custGeom>
        </p:spPr>
        <p:txBody>
          <a:bodyPr wrap="square" tIns="914400" anchor="t">
            <a:noAutofit/>
          </a:bodyPr>
          <a:lstStyle>
            <a:lvl1pPr algn="ctr">
              <a:buNone/>
              <a:defRPr sz="1600" b="1">
                <a:solidFill>
                  <a:schemeClr val="bg1"/>
                </a:solidFill>
              </a:defRPr>
            </a:lvl1pPr>
          </a:lstStyle>
          <a:p>
            <a:r>
              <a:rPr lang="en-US" dirty="0"/>
              <a:t>Click to add picture</a:t>
            </a:r>
          </a:p>
        </p:txBody>
      </p:sp>
      <p:sp>
        <p:nvSpPr>
          <p:cNvPr id="4" name="Text Placeholder 3">
            <a:extLst>
              <a:ext uri="{FF2B5EF4-FFF2-40B4-BE49-F238E27FC236}">
                <a16:creationId xmlns:a16="http://schemas.microsoft.com/office/drawing/2014/main" id="{94FD1B85-4BEF-C1C1-5619-B82E9E44A9F8}"/>
              </a:ext>
            </a:extLst>
          </p:cNvPr>
          <p:cNvSpPr>
            <a:spLocks noGrp="1"/>
          </p:cNvSpPr>
          <p:nvPr>
            <p:ph type="body" sz="quarter" idx="17"/>
          </p:nvPr>
        </p:nvSpPr>
        <p:spPr>
          <a:xfrm>
            <a:off x="5116548" y="3161752"/>
            <a:ext cx="5918068" cy="3144965"/>
          </a:xfrm>
        </p:spPr>
        <p:txBody>
          <a:bodyPr lIns="0" tIns="0" rIns="0" bIns="0">
            <a:normAutofit/>
          </a:bodyPr>
          <a:lstStyle>
            <a:lvl1pPr marL="0" indent="0" algn="r">
              <a:spcBef>
                <a:spcPts val="1200"/>
              </a:spcBef>
              <a:buNone/>
              <a:defRPr sz="2400">
                <a:solidFill>
                  <a:schemeClr val="bg1"/>
                </a:solidFill>
              </a:defRPr>
            </a:lvl1pPr>
            <a:lvl2pPr marL="457200" indent="0" algn="r">
              <a:spcBef>
                <a:spcPts val="1200"/>
              </a:spcBef>
              <a:buNone/>
              <a:defRPr sz="2400">
                <a:solidFill>
                  <a:schemeClr val="bg1"/>
                </a:solidFill>
              </a:defRPr>
            </a:lvl2pPr>
            <a:lvl3pPr marL="914400" indent="0" algn="r">
              <a:spcBef>
                <a:spcPts val="1200"/>
              </a:spcBef>
              <a:buNone/>
              <a:defRPr sz="2400">
                <a:solidFill>
                  <a:schemeClr val="bg1"/>
                </a:solidFill>
              </a:defRPr>
            </a:lvl3pPr>
            <a:lvl4pPr marL="1371600" indent="0" algn="r">
              <a:spcBef>
                <a:spcPts val="1200"/>
              </a:spcBef>
              <a:buNone/>
              <a:defRPr sz="2400">
                <a:solidFill>
                  <a:schemeClr val="bg1"/>
                </a:solidFill>
              </a:defRPr>
            </a:lvl4pPr>
            <a:lvl5pPr marL="1828800" indent="0" algn="r">
              <a:buNone/>
              <a:defRPr sz="18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p:txBody>
      </p:sp>
      <p:cxnSp>
        <p:nvCxnSpPr>
          <p:cNvPr id="14" name="Straight Connector 13">
            <a:extLst>
              <a:ext uri="{FF2B5EF4-FFF2-40B4-BE49-F238E27FC236}">
                <a16:creationId xmlns:a16="http://schemas.microsoft.com/office/drawing/2014/main" id="{13AE7F8D-AE68-4A83-BAB5-3A97D473CE3C}"/>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
        <p:nvSpPr>
          <p:cNvPr id="11" name="Graphic 12">
            <a:extLst>
              <a:ext uri="{FF2B5EF4-FFF2-40B4-BE49-F238E27FC236}">
                <a16:creationId xmlns:a16="http://schemas.microsoft.com/office/drawing/2014/main" id="{EA1B6985-3E5A-40F4-9268-D4AB3BBF8C91}"/>
              </a:ext>
              <a:ext uri="{C183D7F6-B498-43B3-948B-1728B52AA6E4}">
                <adec:decorative xmlns:adec="http://schemas.microsoft.com/office/drawing/2017/decorative" val="1"/>
              </a:ext>
            </a:extLst>
          </p:cNvPr>
          <p:cNvSpPr/>
          <p:nvPr userDrawn="1"/>
        </p:nvSpPr>
        <p:spPr>
          <a:xfrm>
            <a:off x="4745394" y="276027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13" name="Graphic 13">
            <a:extLst>
              <a:ext uri="{FF2B5EF4-FFF2-40B4-BE49-F238E27FC236}">
                <a16:creationId xmlns:a16="http://schemas.microsoft.com/office/drawing/2014/main" id="{338BC906-9D03-4280-85E8-21A81BC21D73}"/>
              </a:ext>
              <a:ext uri="{C183D7F6-B498-43B3-948B-1728B52AA6E4}">
                <adec:decorative xmlns:adec="http://schemas.microsoft.com/office/drawing/2017/decorative" val="1"/>
              </a:ext>
            </a:extLst>
          </p:cNvPr>
          <p:cNvSpPr/>
          <p:nvPr userDrawn="1"/>
        </p:nvSpPr>
        <p:spPr>
          <a:xfrm>
            <a:off x="4386614" y="253098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bg1"/>
          </a:solidFill>
          <a:ln w="603" cap="flat">
            <a:noFill/>
            <a:prstDash val="solid"/>
            <a:miter/>
          </a:ln>
        </p:spPr>
        <p:txBody>
          <a:bodyPr rtlCol="0" anchor="ctr"/>
          <a:lstStyle/>
          <a:p>
            <a:endParaRPr lang="en-US" dirty="0"/>
          </a:p>
        </p:txBody>
      </p:sp>
      <p:sp>
        <p:nvSpPr>
          <p:cNvPr id="17" name="Graphic 15">
            <a:extLst>
              <a:ext uri="{FF2B5EF4-FFF2-40B4-BE49-F238E27FC236}">
                <a16:creationId xmlns:a16="http://schemas.microsoft.com/office/drawing/2014/main" id="{C5C06D53-C9F6-47E8-BFE1-B8193A1AED8B}"/>
              </a:ext>
              <a:ext uri="{C183D7F6-B498-43B3-948B-1728B52AA6E4}">
                <adec:decorative xmlns:adec="http://schemas.microsoft.com/office/drawing/2017/decorative" val="1"/>
              </a:ext>
            </a:extLst>
          </p:cNvPr>
          <p:cNvSpPr/>
          <p:nvPr userDrawn="1"/>
        </p:nvSpPr>
        <p:spPr>
          <a:xfrm>
            <a:off x="1652402" y="6031572"/>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bg1"/>
          </a:solidFill>
          <a:ln w="610" cap="flat">
            <a:noFill/>
            <a:prstDash val="solid"/>
            <a:miter/>
          </a:ln>
        </p:spPr>
        <p:txBody>
          <a:bodyPr rtlCol="0" anchor="ctr"/>
          <a:lstStyle/>
          <a:p>
            <a:endParaRPr lang="en-US" dirty="0"/>
          </a:p>
        </p:txBody>
      </p:sp>
      <p:sp>
        <p:nvSpPr>
          <p:cNvPr id="7" name="Footer Placeholder 6">
            <a:extLst>
              <a:ext uri="{FF2B5EF4-FFF2-40B4-BE49-F238E27FC236}">
                <a16:creationId xmlns:a16="http://schemas.microsoft.com/office/drawing/2014/main" id="{CE9872E9-2F0D-2FEB-0974-F0BBBC5E0331}"/>
              </a:ext>
            </a:extLst>
          </p:cNvPr>
          <p:cNvSpPr>
            <a:spLocks noGrp="1"/>
          </p:cNvSpPr>
          <p:nvPr>
            <p:ph type="ftr" sz="quarter" idx="19"/>
          </p:nvPr>
        </p:nvSpPr>
        <p:spPr>
          <a:xfrm>
            <a:off x="7238999" y="6356350"/>
            <a:ext cx="3795615" cy="365125"/>
          </a:xfrm>
        </p:spPr>
        <p:txBody>
          <a:bodyPr/>
          <a:lstStyle>
            <a:lvl1pPr>
              <a:defRPr>
                <a:solidFill>
                  <a:schemeClr val="bg1"/>
                </a:solidFill>
              </a:defRPr>
            </a:lvl1pPr>
          </a:lstStyle>
          <a:p>
            <a:endParaRPr lang="en-US" dirty="0"/>
          </a:p>
        </p:txBody>
      </p:sp>
    </p:spTree>
    <p:extLst>
      <p:ext uri="{BB962C8B-B14F-4D97-AF65-F5344CB8AC3E}">
        <p14:creationId xmlns:p14="http://schemas.microsoft.com/office/powerpoint/2010/main" val="2490768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 Picture">
    <p:bg>
      <p:bgPr>
        <a:gradFill>
          <a:gsLst>
            <a:gs pos="100000">
              <a:schemeClr val="accent4"/>
            </a:gs>
            <a:gs pos="0">
              <a:schemeClr val="accent2"/>
            </a:gs>
          </a:gsLst>
          <a:lin ang="189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80159" y="3386775"/>
            <a:ext cx="8311102" cy="3080335"/>
          </a:xfrm>
        </p:spPr>
        <p:txBody>
          <a:bodyPr lIns="0" tIns="274320" rIns="0" bIns="0" anchor="t" anchorCtr="0"/>
          <a:lstStyle>
            <a:lvl1pPr algn="l">
              <a:lnSpc>
                <a:spcPts val="5400"/>
              </a:lnSpc>
              <a:defRPr sz="5400" b="1" i="0" cap="all" spc="0" baseline="0">
                <a:solidFill>
                  <a:schemeClr val="bg1"/>
                </a:solidFill>
              </a:defRPr>
            </a:lvl1p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8E825845-66DD-4B77-A729-CD97D156FE6C}"/>
              </a:ext>
              <a:ext uri="{C183D7F6-B498-43B3-948B-1728B52AA6E4}">
                <adec:decorative xmlns:adec="http://schemas.microsoft.com/office/drawing/2017/decorative" val="1"/>
              </a:ext>
            </a:extLst>
          </p:cNvPr>
          <p:cNvCxnSpPr>
            <a:cxnSpLocks/>
          </p:cNvCxnSpPr>
          <p:nvPr userDrawn="1"/>
        </p:nvCxnSpPr>
        <p:spPr>
          <a:xfrm>
            <a:off x="1280160" y="0"/>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rot="19670435">
            <a:off x="7632743" y="794953"/>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
        <p:nvSpPr>
          <p:cNvPr id="3" name="Picture Placeholder 14">
            <a:extLst>
              <a:ext uri="{FF2B5EF4-FFF2-40B4-BE49-F238E27FC236}">
                <a16:creationId xmlns:a16="http://schemas.microsoft.com/office/drawing/2014/main" id="{01D87F51-D69B-9038-0566-4FDC355AB6F0}"/>
              </a:ext>
            </a:extLst>
          </p:cNvPr>
          <p:cNvSpPr>
            <a:spLocks noGrp="1"/>
          </p:cNvSpPr>
          <p:nvPr>
            <p:ph type="pic" sz="quarter" idx="13" hasCustomPrompt="1"/>
          </p:nvPr>
        </p:nvSpPr>
        <p:spPr>
          <a:xfrm>
            <a:off x="8197587" y="411831"/>
            <a:ext cx="3521337" cy="3521344"/>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0" anchor="t" anchorCtr="0">
            <a:noAutofit/>
          </a:bodyPr>
          <a:lstStyle>
            <a:lvl1pPr algn="ctr">
              <a:buNone/>
              <a:defRPr sz="1800">
                <a:solidFill>
                  <a:schemeClr val="bg1"/>
                </a:solidFill>
              </a:defRPr>
            </a:lvl1pPr>
          </a:lstStyle>
          <a:p>
            <a:r>
              <a:rPr lang="en-US" dirty="0"/>
              <a:t>Click to add picture</a:t>
            </a:r>
          </a:p>
        </p:txBody>
      </p:sp>
    </p:spTree>
    <p:extLst>
      <p:ext uri="{BB962C8B-B14F-4D97-AF65-F5344CB8AC3E}">
        <p14:creationId xmlns:p14="http://schemas.microsoft.com/office/powerpoint/2010/main" val="195123969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itle + Subtitle + Picture">
    <p:bg>
      <p:bgPr>
        <a:gradFill>
          <a:gsLst>
            <a:gs pos="100000">
              <a:schemeClr val="accent4"/>
            </a:gs>
            <a:gs pos="0">
              <a:schemeClr val="accent2"/>
            </a:gs>
          </a:gsLst>
          <a:lin ang="2700000" scaled="1"/>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280159" y="640080"/>
            <a:ext cx="10302240" cy="1852046"/>
          </a:xfrm>
        </p:spPr>
        <p:txBody>
          <a:bodyPr lIns="0" tIns="0" rIns="0" bIns="0" anchor="b"/>
          <a:lstStyle>
            <a:lvl1pPr algn="l">
              <a:lnSpc>
                <a:spcPts val="5400"/>
              </a:lnSpc>
              <a:defRPr sz="5400" b="1" i="0" cap="all" spc="0" baseline="0">
                <a:solidFill>
                  <a:schemeClr val="bg1"/>
                </a:solidFill>
              </a:defRPr>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280158" y="2588447"/>
            <a:ext cx="7853678" cy="726645"/>
          </a:xfrm>
        </p:spPr>
        <p:txBody>
          <a:bodyPr lIns="0" tIns="0" rIns="0" bIns="0" anchor="t" anchorCtr="0">
            <a:norm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cxnSp>
        <p:nvCxnSpPr>
          <p:cNvPr id="9" name="Straight Connector 8">
            <a:extLst>
              <a:ext uri="{FF2B5EF4-FFF2-40B4-BE49-F238E27FC236}">
                <a16:creationId xmlns:a16="http://schemas.microsoft.com/office/drawing/2014/main" id="{8E825845-66DD-4B77-A729-CD97D156FE6C}"/>
              </a:ext>
              <a:ext uri="{C183D7F6-B498-43B3-948B-1728B52AA6E4}">
                <adec:decorative xmlns:adec="http://schemas.microsoft.com/office/drawing/2017/decorative" val="1"/>
              </a:ext>
            </a:extLst>
          </p:cNvPr>
          <p:cNvCxnSpPr>
            <a:cxnSpLocks/>
          </p:cNvCxnSpPr>
          <p:nvPr userDrawn="1"/>
        </p:nvCxnSpPr>
        <p:spPr>
          <a:xfrm>
            <a:off x="1280160" y="3496322"/>
            <a:ext cx="0" cy="3352800"/>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flipH="1">
            <a:off x="7659974" y="4456458"/>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sp>
        <p:nvSpPr>
          <p:cNvPr id="5" name="Picture Placeholder 14">
            <a:extLst>
              <a:ext uri="{FF2B5EF4-FFF2-40B4-BE49-F238E27FC236}">
                <a16:creationId xmlns:a16="http://schemas.microsoft.com/office/drawing/2014/main" id="{5DDB7824-50BA-B12F-AD49-CA8953CA3A0E}"/>
              </a:ext>
            </a:extLst>
          </p:cNvPr>
          <p:cNvSpPr>
            <a:spLocks noGrp="1"/>
          </p:cNvSpPr>
          <p:nvPr>
            <p:ph type="pic" sz="quarter" idx="13" hasCustomPrompt="1"/>
          </p:nvPr>
        </p:nvSpPr>
        <p:spPr>
          <a:xfrm>
            <a:off x="8536252" y="3205313"/>
            <a:ext cx="3043077" cy="3043083"/>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0" anchor="t" anchorCtr="0">
            <a:noAutofit/>
          </a:bodyPr>
          <a:lstStyle>
            <a:lvl1pPr algn="ctr">
              <a:buNone/>
              <a:defRPr sz="1800">
                <a:solidFill>
                  <a:schemeClr val="bg1"/>
                </a:solidFill>
              </a:defRPr>
            </a:lvl1pPr>
          </a:lstStyle>
          <a:p>
            <a:r>
              <a:rPr lang="en-US" dirty="0"/>
              <a:t>Click to add picture</a:t>
            </a:r>
          </a:p>
        </p:txBody>
      </p:sp>
    </p:spTree>
    <p:extLst>
      <p:ext uri="{BB962C8B-B14F-4D97-AF65-F5344CB8AC3E}">
        <p14:creationId xmlns:p14="http://schemas.microsoft.com/office/powerpoint/2010/main" val="6526456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imag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96CF8C-1EA0-4E47-AC60-CAC3B80A3C5D}"/>
              </a:ext>
            </a:extLst>
          </p:cNvPr>
          <p:cNvSpPr>
            <a:spLocks noGrp="1"/>
          </p:cNvSpPr>
          <p:nvPr>
            <p:ph type="title" hasCustomPrompt="1"/>
          </p:nvPr>
        </p:nvSpPr>
        <p:spPr>
          <a:xfrm>
            <a:off x="4114800" y="640080"/>
            <a:ext cx="7498080" cy="1280160"/>
          </a:xfrm>
        </p:spPr>
        <p:txBody>
          <a:bodyPr lIns="0" tIns="0" rIns="0" bIns="0" anchor="b" anchorCtr="0"/>
          <a:lstStyle>
            <a:lvl1pPr>
              <a:defRPr sz="4000" b="1" cap="all" spc="0" baseline="0"/>
            </a:lvl1pPr>
          </a:lstStyle>
          <a:p>
            <a:r>
              <a:rPr lang="en-US" dirty="0"/>
              <a:t>Click to add title</a:t>
            </a:r>
          </a:p>
        </p:txBody>
      </p:sp>
      <p:sp>
        <p:nvSpPr>
          <p:cNvPr id="6" name="Slide Number Placeholder 5">
            <a:extLst>
              <a:ext uri="{FF2B5EF4-FFF2-40B4-BE49-F238E27FC236}">
                <a16:creationId xmlns:a16="http://schemas.microsoft.com/office/drawing/2014/main" id="{5266FD4D-815A-431C-ADEF-DE6F236F617F}"/>
              </a:ext>
            </a:extLst>
          </p:cNvPr>
          <p:cNvSpPr>
            <a:spLocks noGrp="1"/>
          </p:cNvSpPr>
          <p:nvPr>
            <p:ph type="sldNum" sz="quarter" idx="12"/>
          </p:nvPr>
        </p:nvSpPr>
        <p:spPr>
          <a:xfrm>
            <a:off x="484632" y="722376"/>
            <a:ext cx="520991" cy="517379"/>
          </a:xfrm>
        </p:spPr>
        <p:txBody>
          <a:bodyPr anchor="t" anchorCtr="0"/>
          <a:lstStyle>
            <a:lvl1pPr>
              <a:defRPr>
                <a:solidFill>
                  <a:schemeClr val="accent2"/>
                </a:solidFill>
              </a:defRPr>
            </a:lvl1pPr>
          </a:lstStyle>
          <a:p>
            <a:fld id="{D8DA9DAA-006C-4F4B-980E-E3DF019B24E2}" type="slidenum">
              <a:rPr lang="en-US" smtClean="0"/>
              <a:pPr/>
              <a:t>‹#›</a:t>
            </a:fld>
            <a:endParaRPr lang="en-US" dirty="0"/>
          </a:p>
        </p:txBody>
      </p:sp>
      <p:sp>
        <p:nvSpPr>
          <p:cNvPr id="15" name="Picture Placeholder 14">
            <a:extLst>
              <a:ext uri="{FF2B5EF4-FFF2-40B4-BE49-F238E27FC236}">
                <a16:creationId xmlns:a16="http://schemas.microsoft.com/office/drawing/2014/main" id="{E62FC6D8-DD87-4B93-8491-43C84EE63FE2}"/>
              </a:ext>
            </a:extLst>
          </p:cNvPr>
          <p:cNvSpPr>
            <a:spLocks noGrp="1"/>
          </p:cNvSpPr>
          <p:nvPr>
            <p:ph type="pic" sz="quarter" idx="13" hasCustomPrompt="1"/>
          </p:nvPr>
        </p:nvSpPr>
        <p:spPr>
          <a:xfrm>
            <a:off x="1317615" y="895646"/>
            <a:ext cx="1956925" cy="1956928"/>
          </a:xfrm>
          <a:custGeom>
            <a:avLst/>
            <a:gdLst>
              <a:gd name="connsiteX0" fmla="*/ 2133823 w 4266960"/>
              <a:gd name="connsiteY0" fmla="*/ 0 h 4266968"/>
              <a:gd name="connsiteX1" fmla="*/ 4256628 w 4266960"/>
              <a:gd name="connsiteY1" fmla="*/ 1915652 h 4266968"/>
              <a:gd name="connsiteX2" fmla="*/ 4266960 w 4266960"/>
              <a:gd name="connsiteY2" fmla="*/ 2120258 h 4266968"/>
              <a:gd name="connsiteX3" fmla="*/ 4266960 w 4266960"/>
              <a:gd name="connsiteY3" fmla="*/ 2147389 h 4266968"/>
              <a:gd name="connsiteX4" fmla="*/ 4256628 w 4266960"/>
              <a:gd name="connsiteY4" fmla="*/ 2351994 h 4266968"/>
              <a:gd name="connsiteX5" fmla="*/ 2351994 w 4266960"/>
              <a:gd name="connsiteY5" fmla="*/ 4256629 h 4266968"/>
              <a:gd name="connsiteX6" fmla="*/ 2147230 w 4266960"/>
              <a:gd name="connsiteY6" fmla="*/ 4266968 h 4266968"/>
              <a:gd name="connsiteX7" fmla="*/ 2120416 w 4266960"/>
              <a:gd name="connsiteY7" fmla="*/ 4266968 h 4266968"/>
              <a:gd name="connsiteX8" fmla="*/ 1915652 w 4266960"/>
              <a:gd name="connsiteY8" fmla="*/ 4256629 h 4266968"/>
              <a:gd name="connsiteX9" fmla="*/ 0 w 4266960"/>
              <a:gd name="connsiteY9" fmla="*/ 2133823 h 4266968"/>
              <a:gd name="connsiteX10" fmla="*/ 2133823 w 4266960"/>
              <a:gd name="connsiteY10" fmla="*/ 0 h 42669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4266960" h="4266968">
                <a:moveTo>
                  <a:pt x="2133823" y="0"/>
                </a:moveTo>
                <a:cubicBezTo>
                  <a:pt x="3238644" y="0"/>
                  <a:pt x="4147355" y="839660"/>
                  <a:pt x="4256628" y="1915652"/>
                </a:cubicBezTo>
                <a:lnTo>
                  <a:pt x="4266960" y="2120258"/>
                </a:lnTo>
                <a:lnTo>
                  <a:pt x="4266960" y="2147389"/>
                </a:lnTo>
                <a:lnTo>
                  <a:pt x="4256628" y="2351994"/>
                </a:lnTo>
                <a:cubicBezTo>
                  <a:pt x="4154640" y="3356254"/>
                  <a:pt x="3356253" y="4154640"/>
                  <a:pt x="2351994" y="4256629"/>
                </a:cubicBezTo>
                <a:lnTo>
                  <a:pt x="2147230" y="4266968"/>
                </a:lnTo>
                <a:lnTo>
                  <a:pt x="2120416" y="4266968"/>
                </a:lnTo>
                <a:lnTo>
                  <a:pt x="1915652" y="4256629"/>
                </a:lnTo>
                <a:cubicBezTo>
                  <a:pt x="839660" y="4147356"/>
                  <a:pt x="0" y="3238645"/>
                  <a:pt x="0" y="2133823"/>
                </a:cubicBezTo>
                <a:cubicBezTo>
                  <a:pt x="0" y="955346"/>
                  <a:pt x="955346" y="0"/>
                  <a:pt x="2133823" y="0"/>
                </a:cubicBezTo>
                <a:close/>
              </a:path>
            </a:pathLst>
          </a:custGeom>
        </p:spPr>
        <p:txBody>
          <a:bodyPr wrap="square" tIns="91440" anchor="t" anchorCtr="0">
            <a:noAutofit/>
          </a:bodyPr>
          <a:lstStyle>
            <a:lvl1pPr algn="ctr">
              <a:buNone/>
              <a:defRPr sz="1800"/>
            </a:lvl1pPr>
          </a:lstStyle>
          <a:p>
            <a:r>
              <a:rPr lang="en-US" dirty="0"/>
              <a:t>Click to add picture</a:t>
            </a:r>
          </a:p>
        </p:txBody>
      </p:sp>
      <p:sp>
        <p:nvSpPr>
          <p:cNvPr id="3" name="Content Placeholder 2">
            <a:extLst>
              <a:ext uri="{FF2B5EF4-FFF2-40B4-BE49-F238E27FC236}">
                <a16:creationId xmlns:a16="http://schemas.microsoft.com/office/drawing/2014/main" id="{628CABF8-19D8-4F3C-994F-4D35EC7A2C3E}"/>
              </a:ext>
            </a:extLst>
          </p:cNvPr>
          <p:cNvSpPr>
            <a:spLocks noGrp="1"/>
          </p:cNvSpPr>
          <p:nvPr>
            <p:ph idx="1" hasCustomPrompt="1"/>
          </p:nvPr>
        </p:nvSpPr>
        <p:spPr>
          <a:xfrm>
            <a:off x="4114800" y="2194560"/>
            <a:ext cx="7498080" cy="4023360"/>
          </a:xfrm>
        </p:spPr>
        <p:txBody>
          <a:bodyPr lIns="0" tIns="0" rIns="0" bIns="0">
            <a:noAutofit/>
          </a:bodyPr>
          <a:lstStyle>
            <a:lvl1pPr marL="0" indent="0">
              <a:lnSpc>
                <a:spcPct val="110000"/>
              </a:lnSpc>
              <a:buNone/>
              <a:defRPr sz="1800"/>
            </a:lvl1pPr>
            <a:lvl2pPr marL="228600">
              <a:defRPr sz="1600"/>
            </a:lvl2pPr>
            <a:lvl3pPr marL="457200">
              <a:defRPr sz="1400"/>
            </a:lvl3pPr>
            <a:lvl4pPr marL="685800">
              <a:defRPr sz="1200"/>
            </a:lvl4pPr>
            <a:lvl5pPr>
              <a:defRPr sz="1400"/>
            </a:lvl5pPr>
          </a:lstStyle>
          <a:p>
            <a:pPr lvl="0"/>
            <a:r>
              <a:rPr lang="en-US" dirty="0"/>
              <a:t>Click to add text</a:t>
            </a:r>
          </a:p>
          <a:p>
            <a:pPr lvl="1"/>
            <a:r>
              <a:rPr lang="en-US" dirty="0"/>
              <a:t>Second level</a:t>
            </a:r>
          </a:p>
          <a:p>
            <a:pPr lvl="2"/>
            <a:r>
              <a:rPr lang="en-US" dirty="0"/>
              <a:t>Third level</a:t>
            </a:r>
          </a:p>
          <a:p>
            <a:pPr lvl="3"/>
            <a:r>
              <a:rPr lang="en-US" dirty="0"/>
              <a:t>Fourth level</a:t>
            </a:r>
          </a:p>
        </p:txBody>
      </p:sp>
      <p:grpSp>
        <p:nvGrpSpPr>
          <p:cNvPr id="7" name="Group 6">
            <a:extLst>
              <a:ext uri="{FF2B5EF4-FFF2-40B4-BE49-F238E27FC236}">
                <a16:creationId xmlns:a16="http://schemas.microsoft.com/office/drawing/2014/main" id="{758B5E78-A531-681D-1312-F21B52D066B8}"/>
              </a:ext>
              <a:ext uri="{C183D7F6-B498-43B3-948B-1728B52AA6E4}">
                <adec:decorative xmlns:adec="http://schemas.microsoft.com/office/drawing/2017/decorative" val="1"/>
              </a:ext>
            </a:extLst>
          </p:cNvPr>
          <p:cNvGrpSpPr/>
          <p:nvPr userDrawn="1"/>
        </p:nvGrpSpPr>
        <p:grpSpPr>
          <a:xfrm>
            <a:off x="2970685" y="620661"/>
            <a:ext cx="403448" cy="381782"/>
            <a:chOff x="10969280" y="1780012"/>
            <a:chExt cx="403448" cy="381782"/>
          </a:xfrm>
        </p:grpSpPr>
        <p:sp>
          <p:nvSpPr>
            <p:cNvPr id="17" name="Graphic 10">
              <a:extLst>
                <a:ext uri="{FF2B5EF4-FFF2-40B4-BE49-F238E27FC236}">
                  <a16:creationId xmlns:a16="http://schemas.microsoft.com/office/drawing/2014/main" id="{AAD06B87-D9B2-4F94-B734-A8F039A2033F}"/>
                </a:ext>
                <a:ext uri="{C183D7F6-B498-43B3-948B-1728B52AA6E4}">
                  <adec:decorative xmlns:adec="http://schemas.microsoft.com/office/drawing/2017/decorative" val="1"/>
                </a:ext>
              </a:extLst>
            </p:cNvPr>
            <p:cNvSpPr/>
            <p:nvPr userDrawn="1"/>
          </p:nvSpPr>
          <p:spPr>
            <a:xfrm>
              <a:off x="11281590" y="2070656"/>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9" name="Graphic 11">
              <a:extLst>
                <a:ext uri="{FF2B5EF4-FFF2-40B4-BE49-F238E27FC236}">
                  <a16:creationId xmlns:a16="http://schemas.microsoft.com/office/drawing/2014/main" id="{BB13A13C-36EA-4B13-9175-C5FE95B34D33}"/>
                </a:ext>
                <a:ext uri="{C183D7F6-B498-43B3-948B-1728B52AA6E4}">
                  <adec:decorative xmlns:adec="http://schemas.microsoft.com/office/drawing/2017/decorative" val="1"/>
                </a:ext>
              </a:extLst>
            </p:cNvPr>
            <p:cNvSpPr/>
            <p:nvPr userDrawn="1"/>
          </p:nvSpPr>
          <p:spPr>
            <a:xfrm>
              <a:off x="10969280" y="1780012"/>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grpSp>
      <p:sp>
        <p:nvSpPr>
          <p:cNvPr id="4" name="Footer Placeholder 8">
            <a:extLst>
              <a:ext uri="{FF2B5EF4-FFF2-40B4-BE49-F238E27FC236}">
                <a16:creationId xmlns:a16="http://schemas.microsoft.com/office/drawing/2014/main" id="{5189CAD3-7011-6481-11F8-05B5CB106F01}"/>
              </a:ext>
            </a:extLst>
          </p:cNvPr>
          <p:cNvSpPr>
            <a:spLocks noGrp="1"/>
          </p:cNvSpPr>
          <p:nvPr>
            <p:ph type="ftr" sz="quarter" idx="17"/>
          </p:nvPr>
        </p:nvSpPr>
        <p:spPr>
          <a:xfrm>
            <a:off x="1280160" y="6356350"/>
            <a:ext cx="4114800" cy="365125"/>
          </a:xfrm>
        </p:spPr>
        <p:txBody>
          <a:bodyPr lIns="0" rIns="91440"/>
          <a:lstStyle>
            <a:lvl1pPr algn="l">
              <a:defRPr/>
            </a:lvl1pPr>
          </a:lstStyle>
          <a:p>
            <a:endParaRPr lang="en-US" dirty="0"/>
          </a:p>
        </p:txBody>
      </p:sp>
      <p:cxnSp>
        <p:nvCxnSpPr>
          <p:cNvPr id="10" name="Straight Connector 9">
            <a:extLst>
              <a:ext uri="{FF2B5EF4-FFF2-40B4-BE49-F238E27FC236}">
                <a16:creationId xmlns:a16="http://schemas.microsoft.com/office/drawing/2014/main" id="{CB7CB27F-7A56-A747-A4D6-5627C24638D9}"/>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971113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 preserve="1">
  <p:cSld name="Title + Subtitle slide">
    <p:bg>
      <p:bgPr>
        <a:gradFill>
          <a:gsLst>
            <a:gs pos="100000">
              <a:schemeClr val="accent4"/>
            </a:gs>
            <a:gs pos="0">
              <a:schemeClr val="accent2"/>
            </a:gs>
          </a:gsLst>
          <a:lin ang="18000000" scaled="0"/>
        </a:gra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hasCustomPrompt="1"/>
          </p:nvPr>
        </p:nvSpPr>
        <p:spPr>
          <a:xfrm>
            <a:off x="1280159" y="3383280"/>
            <a:ext cx="10302240" cy="1852046"/>
          </a:xfrm>
        </p:spPr>
        <p:txBody>
          <a:bodyPr lIns="0" tIns="274320" rIns="0" bIns="0" anchor="t" anchorCtr="0"/>
          <a:lstStyle>
            <a:lvl1pPr algn="l">
              <a:lnSpc>
                <a:spcPts val="5400"/>
              </a:lnSpc>
              <a:defRPr sz="5400" b="1" i="0" cap="all" spc="0" baseline="0">
                <a:solidFill>
                  <a:schemeClr val="bg1"/>
                </a:solidFill>
              </a:defRPr>
            </a:lvl1pPr>
          </a:lstStyle>
          <a:p>
            <a:r>
              <a:rPr lang="en-US" dirty="0"/>
              <a:t>Click to add title</a:t>
            </a:r>
          </a:p>
        </p:txBody>
      </p:sp>
      <p:sp>
        <p:nvSpPr>
          <p:cNvPr id="3" name="Subtitle 2">
            <a:extLst>
              <a:ext uri="{FF2B5EF4-FFF2-40B4-BE49-F238E27FC236}">
                <a16:creationId xmlns:a16="http://schemas.microsoft.com/office/drawing/2014/main" id="{EC80FBD9-0977-4B2B-9318-30774BB0947C}"/>
              </a:ext>
            </a:extLst>
          </p:cNvPr>
          <p:cNvSpPr>
            <a:spLocks noGrp="1"/>
          </p:cNvSpPr>
          <p:nvPr>
            <p:ph type="subTitle" idx="1" hasCustomPrompt="1"/>
          </p:nvPr>
        </p:nvSpPr>
        <p:spPr>
          <a:xfrm>
            <a:off x="1280158" y="2966886"/>
            <a:ext cx="10302237" cy="397191"/>
          </a:xfrm>
        </p:spPr>
        <p:txBody>
          <a:bodyPr lIns="0" tIns="0" rIns="0" bIns="0" anchor="b" anchorCtr="0">
            <a:normAutofit/>
          </a:bodyPr>
          <a:lstStyle>
            <a:lvl1pPr marL="0" indent="0" algn="l">
              <a:buNone/>
              <a:defRPr sz="2400">
                <a:solidFill>
                  <a:schemeClr val="bg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lvl="0"/>
            <a:r>
              <a:rPr lang="en-US" dirty="0"/>
              <a:t>Click to add text</a:t>
            </a:r>
          </a:p>
        </p:txBody>
      </p:sp>
      <p:grpSp>
        <p:nvGrpSpPr>
          <p:cNvPr id="4" name="Group 3">
            <a:extLst>
              <a:ext uri="{FF2B5EF4-FFF2-40B4-BE49-F238E27FC236}">
                <a16:creationId xmlns:a16="http://schemas.microsoft.com/office/drawing/2014/main" id="{22749162-63A5-5BF9-895E-B0577A6C47E0}"/>
              </a:ext>
              <a:ext uri="{C183D7F6-B498-43B3-948B-1728B52AA6E4}">
                <adec:decorative xmlns:adec="http://schemas.microsoft.com/office/drawing/2017/decorative" val="1"/>
              </a:ext>
            </a:extLst>
          </p:cNvPr>
          <p:cNvGrpSpPr/>
          <p:nvPr userDrawn="1"/>
        </p:nvGrpSpPr>
        <p:grpSpPr>
          <a:xfrm>
            <a:off x="10897692" y="620298"/>
            <a:ext cx="465456" cy="581432"/>
            <a:chOff x="7843462" y="2744546"/>
            <a:chExt cx="465456" cy="581432"/>
          </a:xfrm>
        </p:grpSpPr>
        <p:sp>
          <p:nvSpPr>
            <p:cNvPr id="19" name="Graphic 12">
              <a:extLst>
                <a:ext uri="{FF2B5EF4-FFF2-40B4-BE49-F238E27FC236}">
                  <a16:creationId xmlns:a16="http://schemas.microsoft.com/office/drawing/2014/main" id="{818B4386-1FCF-4ACE-BE25-AF9CC5E2256F}"/>
                </a:ext>
              </a:extLst>
            </p:cNvPr>
            <p:cNvSpPr/>
            <p:nvPr userDrawn="1"/>
          </p:nvSpPr>
          <p:spPr>
            <a:xfrm>
              <a:off x="8217780" y="2973840"/>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bg1"/>
            </a:solidFill>
            <a:ln w="422" cap="flat">
              <a:noFill/>
              <a:prstDash val="solid"/>
              <a:miter/>
            </a:ln>
          </p:spPr>
          <p:txBody>
            <a:bodyPr rtlCol="0" anchor="ctr"/>
            <a:lstStyle/>
            <a:p>
              <a:endParaRPr lang="en-US" dirty="0"/>
            </a:p>
          </p:txBody>
        </p:sp>
        <p:sp>
          <p:nvSpPr>
            <p:cNvPr id="21" name="Graphic 13">
              <a:extLst>
                <a:ext uri="{FF2B5EF4-FFF2-40B4-BE49-F238E27FC236}">
                  <a16:creationId xmlns:a16="http://schemas.microsoft.com/office/drawing/2014/main" id="{19319560-50ED-4963-A2CF-74663239D426}"/>
                </a:ext>
              </a:extLst>
            </p:cNvPr>
            <p:cNvSpPr/>
            <p:nvPr userDrawn="1"/>
          </p:nvSpPr>
          <p:spPr>
            <a:xfrm>
              <a:off x="7859002" y="2744546"/>
              <a:ext cx="139038" cy="139038"/>
            </a:xfrm>
            <a:custGeom>
              <a:avLst/>
              <a:gdLst>
                <a:gd name="connsiteX0" fmla="*/ 129601 w 139038"/>
                <a:gd name="connsiteY0" fmla="*/ 60082 h 139038"/>
                <a:gd name="connsiteX1" fmla="*/ 78956 w 139038"/>
                <a:gd name="connsiteY1" fmla="*/ 60082 h 139038"/>
                <a:gd name="connsiteX2" fmla="*/ 78956 w 139038"/>
                <a:gd name="connsiteY2" fmla="*/ 9437 h 139038"/>
                <a:gd name="connsiteX3" fmla="*/ 69519 w 139038"/>
                <a:gd name="connsiteY3" fmla="*/ 0 h 139038"/>
                <a:gd name="connsiteX4" fmla="*/ 60082 w 139038"/>
                <a:gd name="connsiteY4" fmla="*/ 9437 h 139038"/>
                <a:gd name="connsiteX5" fmla="*/ 60082 w 139038"/>
                <a:gd name="connsiteY5" fmla="*/ 60082 h 139038"/>
                <a:gd name="connsiteX6" fmla="*/ 9437 w 139038"/>
                <a:gd name="connsiteY6" fmla="*/ 60082 h 139038"/>
                <a:gd name="connsiteX7" fmla="*/ 0 w 139038"/>
                <a:gd name="connsiteY7" fmla="*/ 69519 h 139038"/>
                <a:gd name="connsiteX8" fmla="*/ 9437 w 139038"/>
                <a:gd name="connsiteY8" fmla="*/ 78956 h 139038"/>
                <a:gd name="connsiteX9" fmla="*/ 60082 w 139038"/>
                <a:gd name="connsiteY9" fmla="*/ 78956 h 139038"/>
                <a:gd name="connsiteX10" fmla="*/ 60082 w 139038"/>
                <a:gd name="connsiteY10" fmla="*/ 129601 h 139038"/>
                <a:gd name="connsiteX11" fmla="*/ 69519 w 139038"/>
                <a:gd name="connsiteY11" fmla="*/ 139038 h 139038"/>
                <a:gd name="connsiteX12" fmla="*/ 78956 w 139038"/>
                <a:gd name="connsiteY12" fmla="*/ 129601 h 139038"/>
                <a:gd name="connsiteX13" fmla="*/ 78956 w 139038"/>
                <a:gd name="connsiteY13" fmla="*/ 78956 h 139038"/>
                <a:gd name="connsiteX14" fmla="*/ 129601 w 139038"/>
                <a:gd name="connsiteY14" fmla="*/ 78956 h 139038"/>
                <a:gd name="connsiteX15" fmla="*/ 139038 w 139038"/>
                <a:gd name="connsiteY15" fmla="*/ 69519 h 139038"/>
                <a:gd name="connsiteX16" fmla="*/ 129601 w 139038"/>
                <a:gd name="connsiteY16" fmla="*/ 60082 h 13903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8" h="139038">
                  <a:moveTo>
                    <a:pt x="129601" y="60082"/>
                  </a:moveTo>
                  <a:lnTo>
                    <a:pt x="78956" y="60082"/>
                  </a:lnTo>
                  <a:lnTo>
                    <a:pt x="78956" y="9437"/>
                  </a:lnTo>
                  <a:cubicBezTo>
                    <a:pt x="78956" y="4225"/>
                    <a:pt x="74731" y="0"/>
                    <a:pt x="69519" y="0"/>
                  </a:cubicBezTo>
                  <a:cubicBezTo>
                    <a:pt x="64307" y="0"/>
                    <a:pt x="60082" y="4225"/>
                    <a:pt x="60082" y="9437"/>
                  </a:cubicBezTo>
                  <a:lnTo>
                    <a:pt x="60082" y="60082"/>
                  </a:lnTo>
                  <a:lnTo>
                    <a:pt x="9437" y="60082"/>
                  </a:lnTo>
                  <a:cubicBezTo>
                    <a:pt x="4225" y="60082"/>
                    <a:pt x="0" y="64307"/>
                    <a:pt x="0" y="69519"/>
                  </a:cubicBezTo>
                  <a:cubicBezTo>
                    <a:pt x="0" y="74731"/>
                    <a:pt x="4225" y="78956"/>
                    <a:pt x="9437" y="78956"/>
                  </a:cubicBezTo>
                  <a:lnTo>
                    <a:pt x="60082" y="78956"/>
                  </a:lnTo>
                  <a:lnTo>
                    <a:pt x="60082" y="129601"/>
                  </a:lnTo>
                  <a:cubicBezTo>
                    <a:pt x="60082" y="134813"/>
                    <a:pt x="64307" y="139038"/>
                    <a:pt x="69519" y="139038"/>
                  </a:cubicBezTo>
                  <a:cubicBezTo>
                    <a:pt x="74731" y="139038"/>
                    <a:pt x="78956" y="134813"/>
                    <a:pt x="78956" y="129601"/>
                  </a:cubicBezTo>
                  <a:lnTo>
                    <a:pt x="78956" y="78956"/>
                  </a:lnTo>
                  <a:lnTo>
                    <a:pt x="129601" y="78956"/>
                  </a:lnTo>
                  <a:cubicBezTo>
                    <a:pt x="134813" y="78956"/>
                    <a:pt x="139038" y="74731"/>
                    <a:pt x="139038" y="69519"/>
                  </a:cubicBezTo>
                  <a:cubicBezTo>
                    <a:pt x="139038" y="64307"/>
                    <a:pt x="134813" y="60082"/>
                    <a:pt x="129601" y="60082"/>
                  </a:cubicBezTo>
                  <a:close/>
                </a:path>
              </a:pathLst>
            </a:custGeom>
            <a:solidFill>
              <a:schemeClr val="bg1"/>
            </a:solidFill>
            <a:ln w="603" cap="flat">
              <a:noFill/>
              <a:prstDash val="solid"/>
              <a:miter/>
            </a:ln>
          </p:spPr>
          <p:txBody>
            <a:bodyPr rtlCol="0" anchor="ctr"/>
            <a:lstStyle/>
            <a:p>
              <a:endParaRPr lang="en-US" dirty="0"/>
            </a:p>
          </p:txBody>
        </p:sp>
        <p:sp>
          <p:nvSpPr>
            <p:cNvPr id="23" name="Graphic 15">
              <a:extLst>
                <a:ext uri="{FF2B5EF4-FFF2-40B4-BE49-F238E27FC236}">
                  <a16:creationId xmlns:a16="http://schemas.microsoft.com/office/drawing/2014/main" id="{E5ABBDAD-943D-48F3-9C80-B29C48966C79}"/>
                </a:ext>
              </a:extLst>
            </p:cNvPr>
            <p:cNvSpPr/>
            <p:nvPr userDrawn="1"/>
          </p:nvSpPr>
          <p:spPr>
            <a:xfrm>
              <a:off x="7843462" y="3198265"/>
              <a:ext cx="127713" cy="127713"/>
            </a:xfrm>
            <a:custGeom>
              <a:avLst/>
              <a:gdLst>
                <a:gd name="connsiteX0" fmla="*/ 63857 w 127713"/>
                <a:gd name="connsiteY0" fmla="*/ 18874 h 127713"/>
                <a:gd name="connsiteX1" fmla="*/ 108839 w 127713"/>
                <a:gd name="connsiteY1" fmla="*/ 63857 h 127713"/>
                <a:gd name="connsiteX2" fmla="*/ 63857 w 127713"/>
                <a:gd name="connsiteY2" fmla="*/ 108839 h 127713"/>
                <a:gd name="connsiteX3" fmla="*/ 18874 w 127713"/>
                <a:gd name="connsiteY3" fmla="*/ 63857 h 127713"/>
                <a:gd name="connsiteX4" fmla="*/ 63857 w 127713"/>
                <a:gd name="connsiteY4" fmla="*/ 18874 h 127713"/>
                <a:gd name="connsiteX5" fmla="*/ 63857 w 127713"/>
                <a:gd name="connsiteY5" fmla="*/ 0 h 127713"/>
                <a:gd name="connsiteX6" fmla="*/ 0 w 127713"/>
                <a:gd name="connsiteY6" fmla="*/ 63857 h 127713"/>
                <a:gd name="connsiteX7" fmla="*/ 63857 w 127713"/>
                <a:gd name="connsiteY7" fmla="*/ 127713 h 127713"/>
                <a:gd name="connsiteX8" fmla="*/ 127713 w 127713"/>
                <a:gd name="connsiteY8" fmla="*/ 63857 h 127713"/>
                <a:gd name="connsiteX9" fmla="*/ 63857 w 127713"/>
                <a:gd name="connsiteY9" fmla="*/ 0 h 127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3" h="127713">
                  <a:moveTo>
                    <a:pt x="63857" y="18874"/>
                  </a:moveTo>
                  <a:cubicBezTo>
                    <a:pt x="88700" y="18874"/>
                    <a:pt x="108839" y="39013"/>
                    <a:pt x="108839" y="63857"/>
                  </a:cubicBezTo>
                  <a:cubicBezTo>
                    <a:pt x="108839" y="88700"/>
                    <a:pt x="88700" y="108839"/>
                    <a:pt x="63857" y="108839"/>
                  </a:cubicBezTo>
                  <a:cubicBezTo>
                    <a:pt x="39013" y="108839"/>
                    <a:pt x="18874" y="88700"/>
                    <a:pt x="18874" y="63857"/>
                  </a:cubicBezTo>
                  <a:cubicBezTo>
                    <a:pt x="18898" y="39023"/>
                    <a:pt x="39023" y="18898"/>
                    <a:pt x="63857" y="18874"/>
                  </a:cubicBezTo>
                  <a:moveTo>
                    <a:pt x="63857" y="0"/>
                  </a:moveTo>
                  <a:cubicBezTo>
                    <a:pt x="28590" y="0"/>
                    <a:pt x="0" y="28590"/>
                    <a:pt x="0" y="63857"/>
                  </a:cubicBezTo>
                  <a:cubicBezTo>
                    <a:pt x="0" y="99124"/>
                    <a:pt x="28590" y="127713"/>
                    <a:pt x="63857" y="127713"/>
                  </a:cubicBezTo>
                  <a:cubicBezTo>
                    <a:pt x="99124" y="127713"/>
                    <a:pt x="127713" y="99124"/>
                    <a:pt x="127713" y="63857"/>
                  </a:cubicBezTo>
                  <a:cubicBezTo>
                    <a:pt x="127713" y="28590"/>
                    <a:pt x="99124" y="0"/>
                    <a:pt x="63857" y="0"/>
                  </a:cubicBezTo>
                  <a:close/>
                </a:path>
              </a:pathLst>
            </a:custGeom>
            <a:solidFill>
              <a:schemeClr val="bg1"/>
            </a:solidFill>
            <a:ln w="610" cap="flat">
              <a:noFill/>
              <a:prstDash val="solid"/>
              <a:miter/>
            </a:ln>
          </p:spPr>
          <p:txBody>
            <a:bodyPr rtlCol="0" anchor="ctr"/>
            <a:lstStyle/>
            <a:p>
              <a:endParaRPr lang="en-US" dirty="0"/>
            </a:p>
          </p:txBody>
        </p:sp>
      </p:grpSp>
      <p:cxnSp>
        <p:nvCxnSpPr>
          <p:cNvPr id="5" name="Straight Connector 4">
            <a:extLst>
              <a:ext uri="{FF2B5EF4-FFF2-40B4-BE49-F238E27FC236}">
                <a16:creationId xmlns:a16="http://schemas.microsoft.com/office/drawing/2014/main" id="{57912362-D30D-7B0B-BA94-0993B1EBC4E4}"/>
              </a:ext>
              <a:ext uri="{C183D7F6-B498-43B3-948B-1728B52AA6E4}">
                <adec:decorative xmlns:adec="http://schemas.microsoft.com/office/drawing/2017/decorative" val="1"/>
              </a:ext>
            </a:extLst>
          </p:cNvPr>
          <p:cNvCxnSpPr>
            <a:cxnSpLocks/>
          </p:cNvCxnSpPr>
          <p:nvPr userDrawn="1"/>
        </p:nvCxnSpPr>
        <p:spPr>
          <a:xfrm>
            <a:off x="1280160" y="0"/>
            <a:ext cx="0" cy="2775857"/>
          </a:xfrm>
          <a:prstGeom prst="line">
            <a:avLst/>
          </a:prstGeom>
          <a:ln w="25400" cap="sq">
            <a:solidFill>
              <a:schemeClr val="bg1"/>
            </a:soli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7764493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F057AE-3B3B-4261-B912-BF9EB9A58C36}"/>
              </a:ext>
            </a:extLst>
          </p:cNvPr>
          <p:cNvSpPr>
            <a:spLocks noGrp="1"/>
          </p:cNvSpPr>
          <p:nvPr>
            <p:ph type="title" hasCustomPrompt="1"/>
          </p:nvPr>
        </p:nvSpPr>
        <p:spPr>
          <a:xfrm>
            <a:off x="1280160" y="685800"/>
            <a:ext cx="9137012" cy="1280160"/>
          </a:xfrm>
        </p:spPr>
        <p:txBody>
          <a:bodyPr lIns="0" tIns="0" rIns="0" bIns="0"/>
          <a:lstStyle>
            <a:lvl1pPr>
              <a:defRPr sz="4000" b="1" cap="all" spc="0" baseline="0"/>
            </a:lvl1pPr>
          </a:lstStyle>
          <a:p>
            <a:r>
              <a:rPr lang="en-US" dirty="0"/>
              <a:t>Click to add title</a:t>
            </a:r>
          </a:p>
        </p:txBody>
      </p:sp>
      <p:sp>
        <p:nvSpPr>
          <p:cNvPr id="15" name="Slide Number Placeholder 14">
            <a:extLst>
              <a:ext uri="{FF2B5EF4-FFF2-40B4-BE49-F238E27FC236}">
                <a16:creationId xmlns:a16="http://schemas.microsoft.com/office/drawing/2014/main" id="{0F91A5DB-A2CA-1D70-9A06-3869A288C924}"/>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4" name="Content Placeholder 3">
            <a:extLst>
              <a:ext uri="{FF2B5EF4-FFF2-40B4-BE49-F238E27FC236}">
                <a16:creationId xmlns:a16="http://schemas.microsoft.com/office/drawing/2014/main" id="{8DE39CA1-2B6D-427E-9688-9093D5865CB7}"/>
              </a:ext>
            </a:extLst>
          </p:cNvPr>
          <p:cNvSpPr>
            <a:spLocks noGrp="1"/>
          </p:cNvSpPr>
          <p:nvPr>
            <p:ph sz="half" idx="2" hasCustomPrompt="1"/>
          </p:nvPr>
        </p:nvSpPr>
        <p:spPr>
          <a:xfrm>
            <a:off x="1280160" y="2327440"/>
            <a:ext cx="4846320" cy="4040574"/>
          </a:xfrm>
        </p:spPr>
        <p:txBody>
          <a:bodyPr lIns="0" tIns="0" rIns="0" bIns="0">
            <a:normAutofit/>
          </a:bodyPr>
          <a:lstStyle>
            <a:lvl1pPr marL="0" indent="0">
              <a:spcAft>
                <a:spcPts val="0"/>
              </a:spcAft>
              <a:buNone/>
              <a:defRPr sz="1800"/>
            </a:lvl1pPr>
            <a:lvl2pPr marL="228600">
              <a:spcBef>
                <a:spcPts val="1200"/>
              </a:spcBef>
              <a:defRPr sz="1800"/>
            </a:lvl2pPr>
            <a:lvl3pPr marL="685800">
              <a:spcBef>
                <a:spcPts val="1200"/>
              </a:spcBef>
              <a:defRPr sz="1800"/>
            </a:lvl3pPr>
            <a:lvl4pPr marL="1143000">
              <a:spcBef>
                <a:spcPts val="1200"/>
              </a:spcBef>
              <a:defRPr sz="1800"/>
            </a:lvl4pPr>
            <a:lvl5pPr marL="1600200">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6723402" y="2327441"/>
            <a:ext cx="4846320" cy="4040574"/>
          </a:xfrm>
        </p:spPr>
        <p:txBody>
          <a:bodyPr lIns="0" tIns="0" rIns="0" bIns="0">
            <a:normAutofit/>
          </a:bodyPr>
          <a:lstStyle>
            <a:lvl1pPr marL="0" indent="0">
              <a:spcAft>
                <a:spcPts val="0"/>
              </a:spcAft>
              <a:buNone/>
              <a:defRPr sz="1800"/>
            </a:lvl1pPr>
            <a:lvl2pPr marL="228600">
              <a:spcBef>
                <a:spcPts val="1200"/>
              </a:spcBef>
              <a:defRPr sz="1800"/>
            </a:lvl2pPr>
            <a:lvl3pPr marL="685800">
              <a:spcBef>
                <a:spcPts val="1200"/>
              </a:spcBef>
              <a:defRPr sz="1800"/>
            </a:lvl3pPr>
            <a:lvl4pPr marL="1143000">
              <a:spcBef>
                <a:spcPts val="1200"/>
              </a:spcBef>
              <a:defRPr sz="1800"/>
            </a:lvl4pPr>
            <a:lvl5pPr marL="1600200">
              <a:spcBef>
                <a:spcPts val="1200"/>
              </a:spcBef>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cxnSp>
        <p:nvCxnSpPr>
          <p:cNvPr id="10" name="Straight Connector 9">
            <a:extLst>
              <a:ext uri="{FF2B5EF4-FFF2-40B4-BE49-F238E27FC236}">
                <a16:creationId xmlns:a16="http://schemas.microsoft.com/office/drawing/2014/main" id="{160F34ED-DA60-4CC2-B735-B0EC5D9FEA35}"/>
              </a:ext>
              <a:ext uri="{C183D7F6-B498-43B3-948B-1728B52AA6E4}">
                <adec:decorative xmlns:adec="http://schemas.microsoft.com/office/drawing/2017/decorative" val="1"/>
              </a:ext>
            </a:extLst>
          </p:cNvPr>
          <p:cNvCxnSpPr>
            <a:cxnSpLocks/>
          </p:cNvCxnSpPr>
          <p:nvPr/>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
        <p:nvSpPr>
          <p:cNvPr id="12" name="Graphic 15">
            <a:extLst>
              <a:ext uri="{FF2B5EF4-FFF2-40B4-BE49-F238E27FC236}">
                <a16:creationId xmlns:a16="http://schemas.microsoft.com/office/drawing/2014/main" id="{A9475260-301F-4744-B1DA-7B00F6FB4342}"/>
              </a:ext>
              <a:ext uri="{C183D7F6-B498-43B3-948B-1728B52AA6E4}">
                <adec:decorative xmlns:adec="http://schemas.microsoft.com/office/drawing/2017/decorative" val="1"/>
              </a:ext>
            </a:extLst>
          </p:cNvPr>
          <p:cNvSpPr/>
          <p:nvPr userDrawn="1"/>
        </p:nvSpPr>
        <p:spPr>
          <a:xfrm>
            <a:off x="10508317" y="492206"/>
            <a:ext cx="139039" cy="139039"/>
          </a:xfrm>
          <a:custGeom>
            <a:avLst/>
            <a:gdLst>
              <a:gd name="connsiteX0" fmla="*/ 129602 w 139039"/>
              <a:gd name="connsiteY0" fmla="*/ 60082 h 139039"/>
              <a:gd name="connsiteX1" fmla="*/ 78957 w 139039"/>
              <a:gd name="connsiteY1" fmla="*/ 60082 h 139039"/>
              <a:gd name="connsiteX2" fmla="*/ 78957 w 139039"/>
              <a:gd name="connsiteY2" fmla="*/ 9437 h 139039"/>
              <a:gd name="connsiteX3" fmla="*/ 69520 w 139039"/>
              <a:gd name="connsiteY3" fmla="*/ 0 h 139039"/>
              <a:gd name="connsiteX4" fmla="*/ 60082 w 139039"/>
              <a:gd name="connsiteY4" fmla="*/ 9437 h 139039"/>
              <a:gd name="connsiteX5" fmla="*/ 60082 w 139039"/>
              <a:gd name="connsiteY5" fmla="*/ 60082 h 139039"/>
              <a:gd name="connsiteX6" fmla="*/ 9437 w 139039"/>
              <a:gd name="connsiteY6" fmla="*/ 60082 h 139039"/>
              <a:gd name="connsiteX7" fmla="*/ 0 w 139039"/>
              <a:gd name="connsiteY7" fmla="*/ 69520 h 139039"/>
              <a:gd name="connsiteX8" fmla="*/ 9437 w 139039"/>
              <a:gd name="connsiteY8" fmla="*/ 78957 h 139039"/>
              <a:gd name="connsiteX9" fmla="*/ 60082 w 139039"/>
              <a:gd name="connsiteY9" fmla="*/ 78957 h 139039"/>
              <a:gd name="connsiteX10" fmla="*/ 60082 w 139039"/>
              <a:gd name="connsiteY10" fmla="*/ 129602 h 139039"/>
              <a:gd name="connsiteX11" fmla="*/ 69520 w 139039"/>
              <a:gd name="connsiteY11" fmla="*/ 139039 h 139039"/>
              <a:gd name="connsiteX12" fmla="*/ 78957 w 139039"/>
              <a:gd name="connsiteY12" fmla="*/ 129602 h 139039"/>
              <a:gd name="connsiteX13" fmla="*/ 78957 w 139039"/>
              <a:gd name="connsiteY13" fmla="*/ 78957 h 139039"/>
              <a:gd name="connsiteX14" fmla="*/ 129602 w 139039"/>
              <a:gd name="connsiteY14" fmla="*/ 78957 h 139039"/>
              <a:gd name="connsiteX15" fmla="*/ 139039 w 139039"/>
              <a:gd name="connsiteY15" fmla="*/ 69520 h 139039"/>
              <a:gd name="connsiteX16" fmla="*/ 129602 w 139039"/>
              <a:gd name="connsiteY16" fmla="*/ 60082 h 13903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39039" h="139039">
                <a:moveTo>
                  <a:pt x="129602" y="60082"/>
                </a:moveTo>
                <a:lnTo>
                  <a:pt x="78957" y="60082"/>
                </a:lnTo>
                <a:lnTo>
                  <a:pt x="78957" y="9437"/>
                </a:lnTo>
                <a:cubicBezTo>
                  <a:pt x="78957" y="4225"/>
                  <a:pt x="74731" y="0"/>
                  <a:pt x="69520" y="0"/>
                </a:cubicBezTo>
                <a:cubicBezTo>
                  <a:pt x="64308" y="0"/>
                  <a:pt x="60082" y="4225"/>
                  <a:pt x="60082" y="9437"/>
                </a:cubicBezTo>
                <a:lnTo>
                  <a:pt x="60082" y="60082"/>
                </a:lnTo>
                <a:lnTo>
                  <a:pt x="9437" y="60082"/>
                </a:lnTo>
                <a:cubicBezTo>
                  <a:pt x="4225" y="60082"/>
                  <a:pt x="0" y="64308"/>
                  <a:pt x="0" y="69520"/>
                </a:cubicBezTo>
                <a:cubicBezTo>
                  <a:pt x="0" y="74731"/>
                  <a:pt x="4225" y="78957"/>
                  <a:pt x="9437" y="78957"/>
                </a:cubicBezTo>
                <a:lnTo>
                  <a:pt x="60082" y="78957"/>
                </a:lnTo>
                <a:lnTo>
                  <a:pt x="60082" y="129602"/>
                </a:lnTo>
                <a:cubicBezTo>
                  <a:pt x="60082" y="134814"/>
                  <a:pt x="64308" y="139039"/>
                  <a:pt x="69520" y="139039"/>
                </a:cubicBezTo>
                <a:cubicBezTo>
                  <a:pt x="74731" y="139039"/>
                  <a:pt x="78957" y="134814"/>
                  <a:pt x="78957" y="129602"/>
                </a:cubicBezTo>
                <a:lnTo>
                  <a:pt x="78957" y="78957"/>
                </a:lnTo>
                <a:lnTo>
                  <a:pt x="129602" y="78957"/>
                </a:lnTo>
                <a:cubicBezTo>
                  <a:pt x="134814" y="78957"/>
                  <a:pt x="139039" y="74731"/>
                  <a:pt x="139039" y="69520"/>
                </a:cubicBezTo>
                <a:cubicBezTo>
                  <a:pt x="139039" y="64308"/>
                  <a:pt x="134814" y="60082"/>
                  <a:pt x="129602" y="60082"/>
                </a:cubicBezTo>
                <a:close/>
              </a:path>
            </a:pathLst>
          </a:custGeom>
          <a:solidFill>
            <a:schemeClr val="accent2"/>
          </a:solidFill>
          <a:ln w="603" cap="flat">
            <a:noFill/>
            <a:prstDash val="solid"/>
            <a:miter/>
          </a:ln>
        </p:spPr>
        <p:txBody>
          <a:bodyPr rtlCol="0" anchor="ctr"/>
          <a:lstStyle/>
          <a:p>
            <a:endParaRPr lang="en-US" dirty="0"/>
          </a:p>
        </p:txBody>
      </p:sp>
      <p:sp>
        <p:nvSpPr>
          <p:cNvPr id="14" name="Graphic 16">
            <a:extLst>
              <a:ext uri="{FF2B5EF4-FFF2-40B4-BE49-F238E27FC236}">
                <a16:creationId xmlns:a16="http://schemas.microsoft.com/office/drawing/2014/main" id="{9BBD3F4B-0836-48C5-AC68-747456D1DD50}"/>
              </a:ext>
              <a:ext uri="{C183D7F6-B498-43B3-948B-1728B52AA6E4}">
                <adec:decorative xmlns:adec="http://schemas.microsoft.com/office/drawing/2017/decorative" val="1"/>
              </a:ext>
            </a:extLst>
          </p:cNvPr>
          <p:cNvSpPr/>
          <p:nvPr userDrawn="1"/>
        </p:nvSpPr>
        <p:spPr>
          <a:xfrm>
            <a:off x="11477944" y="1055581"/>
            <a:ext cx="127714" cy="127714"/>
          </a:xfrm>
          <a:custGeom>
            <a:avLst/>
            <a:gdLst>
              <a:gd name="connsiteX0" fmla="*/ 63857 w 127714"/>
              <a:gd name="connsiteY0" fmla="*/ 18874 h 127714"/>
              <a:gd name="connsiteX1" fmla="*/ 108840 w 127714"/>
              <a:gd name="connsiteY1" fmla="*/ 63857 h 127714"/>
              <a:gd name="connsiteX2" fmla="*/ 63857 w 127714"/>
              <a:gd name="connsiteY2" fmla="*/ 108840 h 127714"/>
              <a:gd name="connsiteX3" fmla="*/ 18874 w 127714"/>
              <a:gd name="connsiteY3" fmla="*/ 63857 h 127714"/>
              <a:gd name="connsiteX4" fmla="*/ 63857 w 127714"/>
              <a:gd name="connsiteY4" fmla="*/ 18874 h 127714"/>
              <a:gd name="connsiteX5" fmla="*/ 63857 w 127714"/>
              <a:gd name="connsiteY5" fmla="*/ 0 h 127714"/>
              <a:gd name="connsiteX6" fmla="*/ 0 w 127714"/>
              <a:gd name="connsiteY6" fmla="*/ 63857 h 127714"/>
              <a:gd name="connsiteX7" fmla="*/ 63857 w 127714"/>
              <a:gd name="connsiteY7" fmla="*/ 127714 h 127714"/>
              <a:gd name="connsiteX8" fmla="*/ 127714 w 127714"/>
              <a:gd name="connsiteY8" fmla="*/ 63857 h 127714"/>
              <a:gd name="connsiteX9" fmla="*/ 63857 w 127714"/>
              <a:gd name="connsiteY9" fmla="*/ 0 h 1277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27714" h="127714">
                <a:moveTo>
                  <a:pt x="63857" y="18874"/>
                </a:moveTo>
                <a:cubicBezTo>
                  <a:pt x="88700" y="18874"/>
                  <a:pt x="108840" y="39014"/>
                  <a:pt x="108840" y="63857"/>
                </a:cubicBezTo>
                <a:cubicBezTo>
                  <a:pt x="108840" y="88700"/>
                  <a:pt x="88700" y="108840"/>
                  <a:pt x="63857" y="108840"/>
                </a:cubicBezTo>
                <a:cubicBezTo>
                  <a:pt x="39014" y="108840"/>
                  <a:pt x="18874" y="88700"/>
                  <a:pt x="18874" y="63857"/>
                </a:cubicBezTo>
                <a:cubicBezTo>
                  <a:pt x="18898" y="39024"/>
                  <a:pt x="39024" y="18898"/>
                  <a:pt x="63857" y="18874"/>
                </a:cubicBezTo>
                <a:moveTo>
                  <a:pt x="63857" y="0"/>
                </a:moveTo>
                <a:cubicBezTo>
                  <a:pt x="28590" y="0"/>
                  <a:pt x="0" y="28590"/>
                  <a:pt x="0" y="63857"/>
                </a:cubicBezTo>
                <a:cubicBezTo>
                  <a:pt x="0" y="99124"/>
                  <a:pt x="28590" y="127714"/>
                  <a:pt x="63857" y="127714"/>
                </a:cubicBezTo>
                <a:cubicBezTo>
                  <a:pt x="99124" y="127714"/>
                  <a:pt x="127714" y="99124"/>
                  <a:pt x="127714" y="63857"/>
                </a:cubicBezTo>
                <a:cubicBezTo>
                  <a:pt x="127714" y="28590"/>
                  <a:pt x="99124" y="0"/>
                  <a:pt x="63857" y="0"/>
                </a:cubicBezTo>
                <a:close/>
              </a:path>
            </a:pathLst>
          </a:custGeom>
          <a:solidFill>
            <a:schemeClr val="accent2"/>
          </a:solidFill>
          <a:ln w="610" cap="flat">
            <a:noFill/>
            <a:prstDash val="solid"/>
            <a:miter/>
          </a:ln>
        </p:spPr>
        <p:txBody>
          <a:bodyPr rtlCol="0" anchor="ctr"/>
          <a:lstStyle/>
          <a:p>
            <a:endParaRPr lang="en-US" dirty="0"/>
          </a:p>
        </p:txBody>
      </p:sp>
      <p:sp>
        <p:nvSpPr>
          <p:cNvPr id="16" name="Graphic 14">
            <a:extLst>
              <a:ext uri="{FF2B5EF4-FFF2-40B4-BE49-F238E27FC236}">
                <a16:creationId xmlns:a16="http://schemas.microsoft.com/office/drawing/2014/main" id="{9B4398D5-99F4-4F83-AA77-9B4177648CAF}"/>
              </a:ext>
              <a:ext uri="{C183D7F6-B498-43B3-948B-1728B52AA6E4}">
                <adec:decorative xmlns:adec="http://schemas.microsoft.com/office/drawing/2017/decorative" val="1"/>
              </a:ext>
            </a:extLst>
          </p:cNvPr>
          <p:cNvSpPr/>
          <p:nvPr userDrawn="1"/>
        </p:nvSpPr>
        <p:spPr>
          <a:xfrm>
            <a:off x="11241555" y="446637"/>
            <a:ext cx="91138" cy="91138"/>
          </a:xfrm>
          <a:custGeom>
            <a:avLst/>
            <a:gdLst>
              <a:gd name="connsiteX0" fmla="*/ 91138 w 91138"/>
              <a:gd name="connsiteY0" fmla="*/ 45569 h 91138"/>
              <a:gd name="connsiteX1" fmla="*/ 45569 w 91138"/>
              <a:gd name="connsiteY1" fmla="*/ 91138 h 91138"/>
              <a:gd name="connsiteX2" fmla="*/ 0 w 91138"/>
              <a:gd name="connsiteY2" fmla="*/ 45569 h 91138"/>
              <a:gd name="connsiteX3" fmla="*/ 45569 w 91138"/>
              <a:gd name="connsiteY3" fmla="*/ 0 h 91138"/>
              <a:gd name="connsiteX4" fmla="*/ 91138 w 91138"/>
              <a:gd name="connsiteY4" fmla="*/ 45569 h 91138"/>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138" h="91138">
                <a:moveTo>
                  <a:pt x="91138" y="45569"/>
                </a:moveTo>
                <a:cubicBezTo>
                  <a:pt x="91138" y="70736"/>
                  <a:pt x="70736" y="91138"/>
                  <a:pt x="45569" y="91138"/>
                </a:cubicBezTo>
                <a:cubicBezTo>
                  <a:pt x="20402" y="91138"/>
                  <a:pt x="0" y="70736"/>
                  <a:pt x="0" y="45569"/>
                </a:cubicBezTo>
                <a:cubicBezTo>
                  <a:pt x="0" y="20402"/>
                  <a:pt x="20402" y="0"/>
                  <a:pt x="45569" y="0"/>
                </a:cubicBezTo>
                <a:cubicBezTo>
                  <a:pt x="70736" y="0"/>
                  <a:pt x="91138" y="20402"/>
                  <a:pt x="91138" y="45569"/>
                </a:cubicBezTo>
                <a:close/>
              </a:path>
            </a:pathLst>
          </a:custGeom>
          <a:solidFill>
            <a:schemeClr val="accent2"/>
          </a:solidFill>
          <a:ln w="422" cap="flat">
            <a:noFill/>
            <a:prstDash val="solid"/>
            <a:miter/>
          </a:ln>
        </p:spPr>
        <p:txBody>
          <a:bodyPr rtlCol="0" anchor="ctr"/>
          <a:lstStyle/>
          <a:p>
            <a:endParaRPr lang="en-US" dirty="0"/>
          </a:p>
        </p:txBody>
      </p:sp>
      <p:sp>
        <p:nvSpPr>
          <p:cNvPr id="13" name="Footer Placeholder 12">
            <a:extLst>
              <a:ext uri="{FF2B5EF4-FFF2-40B4-BE49-F238E27FC236}">
                <a16:creationId xmlns:a16="http://schemas.microsoft.com/office/drawing/2014/main" id="{6D6A69CF-70D6-AB12-CD8B-FD75B7EE1420}"/>
              </a:ext>
            </a:extLst>
          </p:cNvPr>
          <p:cNvSpPr>
            <a:spLocks noGrp="1"/>
          </p:cNvSpPr>
          <p:nvPr>
            <p:ph type="ftr" sz="quarter" idx="11"/>
          </p:nvPr>
        </p:nvSpPr>
        <p:spPr>
          <a:xfrm>
            <a:off x="1280160" y="6356350"/>
            <a:ext cx="4114800" cy="365125"/>
          </a:xfrm>
        </p:spPr>
        <p:txBody>
          <a:bodyPr/>
          <a:lstStyle>
            <a:lvl1pPr algn="l">
              <a:defRPr/>
            </a:lvl1pPr>
          </a:lstStyle>
          <a:p>
            <a:endParaRPr lang="en-US" dirty="0"/>
          </a:p>
        </p:txBody>
      </p:sp>
    </p:spTree>
    <p:extLst>
      <p:ext uri="{BB962C8B-B14F-4D97-AF65-F5344CB8AC3E}">
        <p14:creationId xmlns:p14="http://schemas.microsoft.com/office/powerpoint/2010/main" val="9375955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2">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9EFE408-BFE1-16DC-F7C6-47F55C171AC6}"/>
              </a:ext>
              <a:ext uri="{C183D7F6-B498-43B3-948B-1728B52AA6E4}">
                <adec:decorative xmlns:adec="http://schemas.microsoft.com/office/drawing/2017/decorative" val="1"/>
              </a:ext>
            </a:extLst>
          </p:cNvPr>
          <p:cNvSpPr/>
          <p:nvPr userDrawn="1"/>
        </p:nvSpPr>
        <p:spPr>
          <a:xfrm>
            <a:off x="6412992" y="0"/>
            <a:ext cx="5779008" cy="6858000"/>
          </a:xfrm>
          <a:prstGeom prst="rect">
            <a:avLst/>
          </a:prstGeom>
          <a:gradFill flip="none" rotWithShape="1">
            <a:gsLst>
              <a:gs pos="100000">
                <a:schemeClr val="accent4"/>
              </a:gs>
              <a:gs pos="0">
                <a:schemeClr val="accent2"/>
              </a:gs>
            </a:gsLst>
            <a:lin ang="4200000" scaled="0"/>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5F057AE-3B3B-4261-B912-BF9EB9A58C36}"/>
              </a:ext>
            </a:extLst>
          </p:cNvPr>
          <p:cNvSpPr>
            <a:spLocks noGrp="1"/>
          </p:cNvSpPr>
          <p:nvPr>
            <p:ph type="title"/>
          </p:nvPr>
        </p:nvSpPr>
        <p:spPr>
          <a:xfrm>
            <a:off x="6915572" y="685800"/>
            <a:ext cx="4754880" cy="5670550"/>
          </a:xfrm>
        </p:spPr>
        <p:txBody>
          <a:bodyPr lIns="0" tIns="0" rIns="0" bIns="0" anchor="ctr" anchorCtr="0"/>
          <a:lstStyle>
            <a:lvl1pPr algn="l">
              <a:defRPr sz="4000" b="1" cap="all" spc="0" baseline="0">
                <a:solidFill>
                  <a:schemeClr val="bg1"/>
                </a:solidFill>
              </a:defRPr>
            </a:lvl1pPr>
          </a:lstStyle>
          <a:p>
            <a:r>
              <a:rPr lang="en-US"/>
              <a:t>Click to edit Master title style</a:t>
            </a:r>
            <a:endParaRPr lang="en-US" dirty="0"/>
          </a:p>
        </p:txBody>
      </p:sp>
      <p:sp>
        <p:nvSpPr>
          <p:cNvPr id="22" name="Slide Number Placeholder 21">
            <a:extLst>
              <a:ext uri="{FF2B5EF4-FFF2-40B4-BE49-F238E27FC236}">
                <a16:creationId xmlns:a16="http://schemas.microsoft.com/office/drawing/2014/main" id="{4C0ED5DD-6381-0FFD-7B45-D21179A390B5}"/>
              </a:ext>
            </a:extLst>
          </p:cNvPr>
          <p:cNvSpPr>
            <a:spLocks noGrp="1"/>
          </p:cNvSpPr>
          <p:nvPr>
            <p:ph type="sldNum" sz="quarter" idx="12"/>
          </p:nvPr>
        </p:nvSpPr>
        <p:spPr/>
        <p:txBody>
          <a:bodyPr/>
          <a:lstStyle/>
          <a:p>
            <a:fld id="{D8DA9DAA-006C-4F4B-980E-E3DF019B24E2}" type="slidenum">
              <a:rPr lang="en-US" smtClean="0"/>
              <a:pPr/>
              <a:t>‹#›</a:t>
            </a:fld>
            <a:endParaRPr lang="en-US" dirty="0"/>
          </a:p>
        </p:txBody>
      </p:sp>
      <p:sp>
        <p:nvSpPr>
          <p:cNvPr id="4" name="Content Placeholder 5">
            <a:extLst>
              <a:ext uri="{FF2B5EF4-FFF2-40B4-BE49-F238E27FC236}">
                <a16:creationId xmlns:a16="http://schemas.microsoft.com/office/drawing/2014/main" id="{F042E432-AE48-385B-DEA1-32129394CE76}"/>
              </a:ext>
            </a:extLst>
          </p:cNvPr>
          <p:cNvSpPr>
            <a:spLocks noGrp="1"/>
          </p:cNvSpPr>
          <p:nvPr>
            <p:ph sz="quarter" idx="15" hasCustomPrompt="1"/>
          </p:nvPr>
        </p:nvSpPr>
        <p:spPr>
          <a:xfrm>
            <a:off x="1279526" y="1533524"/>
            <a:ext cx="4663440" cy="1895475"/>
          </a:xfrm>
        </p:spPr>
        <p:txBody>
          <a:bodyPr lIns="0" tIns="0" rIns="0" bIns="0" anchor="t" anchorCtr="0">
            <a:noAutofit/>
          </a:bodyPr>
          <a:lstStyle>
            <a:lvl1pPr marL="342900" indent="-512064">
              <a:spcBef>
                <a:spcPts val="1000"/>
              </a:spcBef>
              <a:buFont typeface="+mj-lt"/>
              <a:buAutoNum type="arabicPeriod"/>
              <a:defRPr sz="1800"/>
            </a:lvl1pPr>
            <a:lvl2pPr marL="1028700" indent="-342900">
              <a:spcBef>
                <a:spcPts val="1200"/>
              </a:spcBef>
              <a:buFont typeface="+mj-lt"/>
              <a:buAutoNum type="alphaLcPeriod"/>
              <a:defRPr sz="1800"/>
            </a:lvl2pPr>
            <a:lvl3pPr marL="1257300" indent="-342900">
              <a:spcBef>
                <a:spcPts val="1200"/>
              </a:spcBef>
              <a:buFont typeface="+mj-lt"/>
              <a:buAutoNum type="arabicParenR"/>
              <a:defRPr sz="1800"/>
            </a:lvl3pPr>
            <a:lvl4pPr marL="1714500" indent="-342900">
              <a:spcBef>
                <a:spcPts val="1200"/>
              </a:spcBef>
              <a:buFont typeface="+mj-lt"/>
              <a:buAutoNum type="alphaLcParenR"/>
              <a:defRPr sz="1800"/>
            </a:lvl4pPr>
            <a:lvl5pPr marL="2228850" indent="-400050">
              <a:spcBef>
                <a:spcPts val="1200"/>
              </a:spcBef>
              <a:buFont typeface="+mj-lt"/>
              <a:buAutoNum type="romanLcPeriod"/>
              <a:defRPr sz="18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Content Placeholder 5">
            <a:extLst>
              <a:ext uri="{FF2B5EF4-FFF2-40B4-BE49-F238E27FC236}">
                <a16:creationId xmlns:a16="http://schemas.microsoft.com/office/drawing/2014/main" id="{DF111B2E-0535-57E2-FE92-620F9307A956}"/>
              </a:ext>
            </a:extLst>
          </p:cNvPr>
          <p:cNvSpPr>
            <a:spLocks noGrp="1"/>
          </p:cNvSpPr>
          <p:nvPr>
            <p:ph sz="quarter" idx="13" hasCustomPrompt="1"/>
          </p:nvPr>
        </p:nvSpPr>
        <p:spPr>
          <a:xfrm>
            <a:off x="1280160" y="3482974"/>
            <a:ext cx="4663440" cy="1190033"/>
          </a:xfrm>
        </p:spPr>
        <p:txBody>
          <a:bodyPr lIns="0" tIns="0" rIns="0" bIns="0" anchor="t" anchorCtr="0">
            <a:noAutofit/>
          </a:bodyPr>
          <a:lstStyle>
            <a:lvl1pPr marL="0" indent="0">
              <a:spcBef>
                <a:spcPts val="1200"/>
              </a:spcBef>
              <a:buNone/>
              <a:defRPr sz="1800"/>
            </a:lvl1pPr>
            <a:lvl2pPr marL="457200" indent="0">
              <a:spcBef>
                <a:spcPts val="1200"/>
              </a:spcBef>
              <a:buNone/>
              <a:defRPr sz="1600"/>
            </a:lvl2pPr>
            <a:lvl3pPr marL="914400" indent="0">
              <a:spcBef>
                <a:spcPts val="1200"/>
              </a:spcBef>
              <a:buNone/>
              <a:defRPr sz="1400"/>
            </a:lvl3pPr>
            <a:lvl4pPr marL="1371600" indent="0">
              <a:spcBef>
                <a:spcPts val="1200"/>
              </a:spcBef>
              <a:buNone/>
              <a:defRPr sz="1200"/>
            </a:lvl4pPr>
            <a:lvl5pPr marL="1828800" indent="0">
              <a:spcBef>
                <a:spcPts val="1200"/>
              </a:spcBef>
              <a:buNone/>
              <a:defRPr sz="1200"/>
            </a:lvl5pPr>
          </a:lstStyle>
          <a:p>
            <a:pPr lvl="0"/>
            <a:r>
              <a:rPr lang="en-US" dirty="0"/>
              <a:t>Click to add text</a:t>
            </a:r>
          </a:p>
        </p:txBody>
      </p:sp>
      <p:sp>
        <p:nvSpPr>
          <p:cNvPr id="6" name="Content Placeholder 5">
            <a:extLst>
              <a:ext uri="{FF2B5EF4-FFF2-40B4-BE49-F238E27FC236}">
                <a16:creationId xmlns:a16="http://schemas.microsoft.com/office/drawing/2014/main" id="{BD7EA593-3036-4FB5-94B4-D9431DF04871}"/>
              </a:ext>
            </a:extLst>
          </p:cNvPr>
          <p:cNvSpPr>
            <a:spLocks noGrp="1"/>
          </p:cNvSpPr>
          <p:nvPr>
            <p:ph sz="quarter" idx="4" hasCustomPrompt="1"/>
          </p:nvPr>
        </p:nvSpPr>
        <p:spPr>
          <a:xfrm>
            <a:off x="1280160" y="4692058"/>
            <a:ext cx="4663440" cy="1584918"/>
          </a:xfrm>
        </p:spPr>
        <p:txBody>
          <a:bodyPr lIns="0" tIns="0" rIns="0" bIns="0" anchor="t" anchorCtr="0">
            <a:noAutofit/>
          </a:bodyPr>
          <a:lstStyle>
            <a:lvl1pPr>
              <a:spcBef>
                <a:spcPts val="1200"/>
              </a:spcBef>
              <a:defRPr sz="1800"/>
            </a:lvl1pPr>
            <a:lvl2pPr>
              <a:spcBef>
                <a:spcPts val="1200"/>
              </a:spcBef>
              <a:defRPr sz="1600"/>
            </a:lvl2pPr>
            <a:lvl3pPr>
              <a:spcBef>
                <a:spcPts val="1200"/>
              </a:spcBef>
              <a:defRPr sz="1400"/>
            </a:lvl3pPr>
            <a:lvl4pPr>
              <a:spcBef>
                <a:spcPts val="1200"/>
              </a:spcBef>
              <a:defRPr sz="1200"/>
            </a:lvl4pPr>
            <a:lvl5pPr>
              <a:spcBef>
                <a:spcPts val="1200"/>
              </a:spcBef>
              <a:defRPr sz="1200"/>
            </a:lvl5pPr>
          </a:lstStyle>
          <a:p>
            <a:pPr lvl="0"/>
            <a:r>
              <a:rPr lang="en-US" dirty="0"/>
              <a:t>Click to add text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21" name="Footer Placeholder 20">
            <a:extLst>
              <a:ext uri="{FF2B5EF4-FFF2-40B4-BE49-F238E27FC236}">
                <a16:creationId xmlns:a16="http://schemas.microsoft.com/office/drawing/2014/main" id="{34C23E1A-9E5E-DA12-8E11-83F486766E16}"/>
              </a:ext>
            </a:extLst>
          </p:cNvPr>
          <p:cNvSpPr>
            <a:spLocks noGrp="1"/>
          </p:cNvSpPr>
          <p:nvPr>
            <p:ph type="ftr" sz="quarter" idx="11"/>
          </p:nvPr>
        </p:nvSpPr>
        <p:spPr>
          <a:xfrm>
            <a:off x="1280160" y="6356350"/>
            <a:ext cx="4114800" cy="365125"/>
          </a:xfrm>
        </p:spPr>
        <p:txBody>
          <a:bodyPr lIns="0" rIns="91440"/>
          <a:lstStyle>
            <a:lvl1pPr algn="l">
              <a:defRPr/>
            </a:lvl1pPr>
          </a:lstStyle>
          <a:p>
            <a:endParaRPr lang="en-US" dirty="0"/>
          </a:p>
        </p:txBody>
      </p:sp>
      <p:cxnSp>
        <p:nvCxnSpPr>
          <p:cNvPr id="23" name="Straight Connector 22">
            <a:extLst>
              <a:ext uri="{FF2B5EF4-FFF2-40B4-BE49-F238E27FC236}">
                <a16:creationId xmlns:a16="http://schemas.microsoft.com/office/drawing/2014/main" id="{E3FE6E42-6A8F-C459-87EE-E2A5BAFA852B}"/>
              </a:ext>
              <a:ext uri="{C183D7F6-B498-43B3-948B-1728B52AA6E4}">
                <adec:decorative xmlns:adec="http://schemas.microsoft.com/office/drawing/2017/decorative" val="1"/>
              </a:ext>
            </a:extLst>
          </p:cNvPr>
          <p:cNvCxnSpPr>
            <a:cxnSpLocks/>
          </p:cNvCxnSpPr>
          <p:nvPr userDrawn="1"/>
        </p:nvCxnSpPr>
        <p:spPr>
          <a:xfrm>
            <a:off x="740664"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4793202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and Content 3">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640AAD-80AF-40E7-BE3F-43D32FC68ED4}"/>
              </a:ext>
            </a:extLst>
          </p:cNvPr>
          <p:cNvSpPr>
            <a:spLocks noGrp="1"/>
          </p:cNvSpPr>
          <p:nvPr>
            <p:ph type="ctrTitle"/>
          </p:nvPr>
        </p:nvSpPr>
        <p:spPr>
          <a:xfrm>
            <a:off x="1280160" y="301752"/>
            <a:ext cx="4663438" cy="2441448"/>
          </a:xfrm>
        </p:spPr>
        <p:txBody>
          <a:bodyPr lIns="0" tIns="0" rIns="0" bIns="0" anchor="ctr" anchorCtr="0"/>
          <a:lstStyle>
            <a:lvl1pPr algn="l">
              <a:lnSpc>
                <a:spcPts val="4000"/>
              </a:lnSpc>
              <a:spcBef>
                <a:spcPts val="1000"/>
              </a:spcBef>
              <a:defRPr sz="4000" b="1" i="0" cap="all" spc="0" baseline="0"/>
            </a:lvl1pPr>
          </a:lstStyle>
          <a:p>
            <a:r>
              <a:rPr lang="en-US"/>
              <a:t>Click to edit Master title style</a:t>
            </a:r>
            <a:endParaRPr lang="en-US" dirty="0"/>
          </a:p>
        </p:txBody>
      </p:sp>
      <p:sp>
        <p:nvSpPr>
          <p:cNvPr id="6" name="Slide Number Placeholder 5">
            <a:extLst>
              <a:ext uri="{FF2B5EF4-FFF2-40B4-BE49-F238E27FC236}">
                <a16:creationId xmlns:a16="http://schemas.microsoft.com/office/drawing/2014/main" id="{A401EAA4-F44C-4C1F-B8E3-1A3005300F50}"/>
              </a:ext>
            </a:extLst>
          </p:cNvPr>
          <p:cNvSpPr>
            <a:spLocks noGrp="1"/>
          </p:cNvSpPr>
          <p:nvPr>
            <p:ph type="sldNum" sz="quarter" idx="12"/>
          </p:nvPr>
        </p:nvSpPr>
        <p:spPr>
          <a:xfrm>
            <a:off x="484632" y="726630"/>
            <a:ext cx="520991" cy="517379"/>
          </a:xfrm>
        </p:spPr>
        <p:txBody>
          <a:bodyPr/>
          <a:lstStyle>
            <a:lvl1pPr>
              <a:defRPr>
                <a:solidFill>
                  <a:schemeClr val="accent2"/>
                </a:solidFill>
              </a:defRPr>
            </a:lvl1pPr>
          </a:lstStyle>
          <a:p>
            <a:fld id="{D8DA9DAA-006C-4F4B-980E-E3DF019B24E2}" type="slidenum">
              <a:rPr lang="en-US" smtClean="0"/>
              <a:pPr/>
              <a:t>‹#›</a:t>
            </a:fld>
            <a:endParaRPr lang="en-US" dirty="0"/>
          </a:p>
        </p:txBody>
      </p:sp>
      <p:sp>
        <p:nvSpPr>
          <p:cNvPr id="8" name="Text Placeholder 4">
            <a:extLst>
              <a:ext uri="{FF2B5EF4-FFF2-40B4-BE49-F238E27FC236}">
                <a16:creationId xmlns:a16="http://schemas.microsoft.com/office/drawing/2014/main" id="{9FB40175-FA51-DA14-A5B2-CD06DE6ECC31}"/>
              </a:ext>
            </a:extLst>
          </p:cNvPr>
          <p:cNvSpPr>
            <a:spLocks noGrp="1"/>
          </p:cNvSpPr>
          <p:nvPr>
            <p:ph type="body" sz="quarter" idx="14"/>
          </p:nvPr>
        </p:nvSpPr>
        <p:spPr>
          <a:xfrm>
            <a:off x="1280161" y="2777067"/>
            <a:ext cx="4663440" cy="3550581"/>
          </a:xfrm>
        </p:spPr>
        <p:txBody>
          <a:bodyPr lIns="0" tIns="0" rIns="0" bIns="0">
            <a:noAutofit/>
          </a:bodyPr>
          <a:lstStyle>
            <a:lvl1pPr marL="0" indent="0">
              <a:lnSpc>
                <a:spcPct val="110000"/>
              </a:lnSpc>
              <a:buNone/>
              <a:defRPr sz="1800"/>
            </a:lvl1pPr>
            <a:lvl2pPr marL="228600">
              <a:lnSpc>
                <a:spcPct val="110000"/>
              </a:lnSpc>
              <a:defRPr sz="1600"/>
            </a:lvl2pPr>
            <a:lvl3pPr marL="457200">
              <a:lnSpc>
                <a:spcPct val="110000"/>
              </a:lnSpc>
              <a:defRPr sz="1400"/>
            </a:lvl3pPr>
            <a:lvl4pPr marL="685800">
              <a:lnSpc>
                <a:spcPct val="110000"/>
              </a:lnSpc>
              <a:defRPr sz="1200"/>
            </a:lvl4pPr>
            <a:lvl5pPr marL="914400">
              <a:lnSpc>
                <a:spcPct val="110000"/>
              </a:lnSpc>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Rectangle 8">
            <a:extLst>
              <a:ext uri="{FF2B5EF4-FFF2-40B4-BE49-F238E27FC236}">
                <a16:creationId xmlns:a16="http://schemas.microsoft.com/office/drawing/2014/main" id="{515930B2-E36D-4D05-A6B3-CA1BF61D50CC}"/>
              </a:ext>
              <a:ext uri="{C183D7F6-B498-43B3-948B-1728B52AA6E4}">
                <adec:decorative xmlns:adec="http://schemas.microsoft.com/office/drawing/2017/decorative" val="1"/>
              </a:ext>
            </a:extLst>
          </p:cNvPr>
          <p:cNvSpPr/>
          <p:nvPr userDrawn="1"/>
        </p:nvSpPr>
        <p:spPr>
          <a:xfrm>
            <a:off x="6412089" y="0"/>
            <a:ext cx="5779911" cy="6858000"/>
          </a:xfrm>
          <a:prstGeom prst="rect">
            <a:avLst/>
          </a:prstGeom>
          <a:gradFill flip="none" rotWithShape="1">
            <a:gsLst>
              <a:gs pos="100000">
                <a:schemeClr val="accent4"/>
              </a:gs>
              <a:gs pos="0">
                <a:schemeClr val="accent2"/>
              </a:gs>
            </a:gsLst>
            <a:lin ang="27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12">
            <a:extLst>
              <a:ext uri="{FF2B5EF4-FFF2-40B4-BE49-F238E27FC236}">
                <a16:creationId xmlns:a16="http://schemas.microsoft.com/office/drawing/2014/main" id="{9CEC7E0F-60E8-418B-978D-C607C82E97F7}"/>
              </a:ext>
            </a:extLst>
          </p:cNvPr>
          <p:cNvSpPr>
            <a:spLocks noGrp="1"/>
          </p:cNvSpPr>
          <p:nvPr>
            <p:ph type="pic" sz="quarter" idx="13" hasCustomPrompt="1"/>
          </p:nvPr>
        </p:nvSpPr>
        <p:spPr>
          <a:xfrm>
            <a:off x="6695553" y="301752"/>
            <a:ext cx="5221224" cy="6263640"/>
          </a:xfrm>
        </p:spPr>
        <p:txBody>
          <a:bodyPr tIns="914400" anchor="t" anchorCtr="0"/>
          <a:lstStyle>
            <a:lvl1pPr algn="ctr">
              <a:buNone/>
              <a:defRPr>
                <a:solidFill>
                  <a:schemeClr val="bg1"/>
                </a:solidFill>
              </a:defRPr>
            </a:lvl1pPr>
          </a:lstStyle>
          <a:p>
            <a:r>
              <a:rPr lang="en-US" dirty="0"/>
              <a:t>Click to add picture</a:t>
            </a:r>
          </a:p>
        </p:txBody>
      </p:sp>
      <p:sp>
        <p:nvSpPr>
          <p:cNvPr id="10" name="Footer Placeholder 8">
            <a:extLst>
              <a:ext uri="{FF2B5EF4-FFF2-40B4-BE49-F238E27FC236}">
                <a16:creationId xmlns:a16="http://schemas.microsoft.com/office/drawing/2014/main" id="{7A4AE671-C203-0370-2888-FC8F7D444D11}"/>
              </a:ext>
            </a:extLst>
          </p:cNvPr>
          <p:cNvSpPr>
            <a:spLocks noGrp="1"/>
          </p:cNvSpPr>
          <p:nvPr>
            <p:ph type="ftr" sz="quarter" idx="17"/>
          </p:nvPr>
        </p:nvSpPr>
        <p:spPr>
          <a:xfrm>
            <a:off x="1280160" y="6356350"/>
            <a:ext cx="4434825" cy="365125"/>
          </a:xfrm>
        </p:spPr>
        <p:txBody>
          <a:bodyPr/>
          <a:lstStyle>
            <a:lvl1pPr algn="l">
              <a:defRPr/>
            </a:lvl1pPr>
          </a:lstStyle>
          <a:p>
            <a:endParaRPr lang="en-US" dirty="0"/>
          </a:p>
        </p:txBody>
      </p:sp>
      <p:cxnSp>
        <p:nvCxnSpPr>
          <p:cNvPr id="3" name="Straight Connector 2">
            <a:extLst>
              <a:ext uri="{FF2B5EF4-FFF2-40B4-BE49-F238E27FC236}">
                <a16:creationId xmlns:a16="http://schemas.microsoft.com/office/drawing/2014/main" id="{1792BFA8-57AD-0B5C-2534-1E862B58DAB3}"/>
              </a:ext>
              <a:ext uri="{C183D7F6-B498-43B3-948B-1728B52AA6E4}">
                <adec:decorative xmlns:adec="http://schemas.microsoft.com/office/drawing/2017/decorative" val="1"/>
              </a:ext>
            </a:extLst>
          </p:cNvPr>
          <p:cNvCxnSpPr>
            <a:cxnSpLocks/>
          </p:cNvCxnSpPr>
          <p:nvPr userDrawn="1"/>
        </p:nvCxnSpPr>
        <p:spPr>
          <a:xfrm>
            <a:off x="745127" y="1371600"/>
            <a:ext cx="0" cy="5486400"/>
          </a:xfrm>
          <a:prstGeom prst="line">
            <a:avLst/>
          </a:prstGeom>
          <a:ln w="25400" cap="sq">
            <a:gradFill flip="none" rotWithShape="1">
              <a:gsLst>
                <a:gs pos="0">
                  <a:schemeClr val="accent2"/>
                </a:gs>
                <a:gs pos="100000">
                  <a:schemeClr val="accent4"/>
                </a:gs>
              </a:gsLst>
              <a:lin ang="16200000" scaled="1"/>
              <a:tileRect/>
            </a:gradFill>
            <a:beve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8680792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0FDA4224-F4E4-47A4-ACF7-2317493908AE}"/>
              </a:ext>
            </a:extLst>
          </p:cNvPr>
          <p:cNvSpPr>
            <a:spLocks noGrp="1"/>
          </p:cNvSpPr>
          <p:nvPr>
            <p:ph type="title"/>
          </p:nvPr>
        </p:nvSpPr>
        <p:spPr>
          <a:xfrm>
            <a:off x="1435394" y="1"/>
            <a:ext cx="9918405" cy="1646237"/>
          </a:xfrm>
          <a:prstGeom prst="rect">
            <a:avLst/>
          </a:prstGeom>
        </p:spPr>
        <p:txBody>
          <a:bodyPr vert="horz" lIns="91440" tIns="45720" rIns="91440" bIns="45720" rtlCol="0" anchor="b" anchorCtr="0">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31679907-DC49-4B86-A34C-C97DBC26A938}"/>
              </a:ext>
            </a:extLst>
          </p:cNvPr>
          <p:cNvSpPr>
            <a:spLocks noGrp="1"/>
          </p:cNvSpPr>
          <p:nvPr>
            <p:ph type="body" idx="1"/>
          </p:nvPr>
        </p:nvSpPr>
        <p:spPr>
          <a:xfrm>
            <a:off x="1435394" y="1825625"/>
            <a:ext cx="9918405"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a:extLst>
              <a:ext uri="{FF2B5EF4-FFF2-40B4-BE49-F238E27FC236}">
                <a16:creationId xmlns:a16="http://schemas.microsoft.com/office/drawing/2014/main" id="{F6C0E9BD-90BD-46AE-8A0D-06796ADB760A}"/>
              </a:ext>
            </a:extLst>
          </p:cNvPr>
          <p:cNvSpPr>
            <a:spLocks noGrp="1"/>
          </p:cNvSpPr>
          <p:nvPr>
            <p:ph type="sldNum" sz="quarter" idx="4"/>
          </p:nvPr>
        </p:nvSpPr>
        <p:spPr>
          <a:xfrm>
            <a:off x="486121" y="726630"/>
            <a:ext cx="520991" cy="517379"/>
          </a:xfrm>
          <a:prstGeom prst="rect">
            <a:avLst/>
          </a:prstGeom>
        </p:spPr>
        <p:txBody>
          <a:bodyPr vert="horz" lIns="0" tIns="0" rIns="0" bIns="0" rtlCol="0" anchor="t" anchorCtr="0"/>
          <a:lstStyle>
            <a:lvl1pPr algn="ctr">
              <a:defRPr sz="1800" b="1" i="0" cap="all" spc="100" baseline="0">
                <a:solidFill>
                  <a:schemeClr val="accent2"/>
                </a:solidFill>
              </a:defRPr>
            </a:lvl1pPr>
          </a:lstStyle>
          <a:p>
            <a:fld id="{D8DA9DAA-006C-4F4B-980E-E3DF019B24E2}" type="slidenum">
              <a:rPr lang="en-US" smtClean="0"/>
              <a:pPr/>
              <a:t>‹#›</a:t>
            </a:fld>
            <a:endParaRPr lang="en-US" dirty="0"/>
          </a:p>
        </p:txBody>
      </p:sp>
      <p:sp>
        <p:nvSpPr>
          <p:cNvPr id="4" name="Date Placeholder 3">
            <a:extLst>
              <a:ext uri="{FF2B5EF4-FFF2-40B4-BE49-F238E27FC236}">
                <a16:creationId xmlns:a16="http://schemas.microsoft.com/office/drawing/2014/main" id="{B1EF1C86-6A9C-D287-D381-5634A69BF1C8}"/>
              </a:ext>
            </a:extLst>
          </p:cNvPr>
          <p:cNvSpPr>
            <a:spLocks noGrp="1"/>
          </p:cNvSpPr>
          <p:nvPr>
            <p:ph type="dt" sz="half" idx="2"/>
          </p:nvPr>
        </p:nvSpPr>
        <p:spPr>
          <a:xfrm>
            <a:off x="1435394" y="6356350"/>
            <a:ext cx="2743200" cy="365125"/>
          </a:xfrm>
          <a:prstGeom prst="rect">
            <a:avLst/>
          </a:prstGeom>
        </p:spPr>
        <p:txBody>
          <a:bodyPr vert="horz" lIns="0" tIns="45720" rIns="91440" bIns="45720" rtlCol="0" anchor="ctr"/>
          <a:lstStyle>
            <a:lvl1pPr algn="l">
              <a:defRPr sz="1200">
                <a:solidFill>
                  <a:schemeClr val="tx1">
                    <a:tint val="75000"/>
                  </a:schemeClr>
                </a:solidFill>
              </a:defRPr>
            </a:lvl1pPr>
          </a:lstStyle>
          <a:p>
            <a:r>
              <a:rPr lang="en-US"/>
              <a:t>20XX</a:t>
            </a:r>
            <a:endParaRPr lang="en-US" dirty="0"/>
          </a:p>
        </p:txBody>
      </p:sp>
      <p:sp>
        <p:nvSpPr>
          <p:cNvPr id="5" name="Footer Placeholder 4">
            <a:extLst>
              <a:ext uri="{FF2B5EF4-FFF2-40B4-BE49-F238E27FC236}">
                <a16:creationId xmlns:a16="http://schemas.microsoft.com/office/drawing/2014/main" id="{621B8477-3F24-EDCB-C8AC-84336363918B}"/>
              </a:ext>
            </a:extLst>
          </p:cNvPr>
          <p:cNvSpPr>
            <a:spLocks noGrp="1"/>
          </p:cNvSpPr>
          <p:nvPr>
            <p:ph type="ftr" sz="quarter" idx="3"/>
          </p:nvPr>
        </p:nvSpPr>
        <p:spPr>
          <a:xfrm>
            <a:off x="7238999" y="6356350"/>
            <a:ext cx="4114800" cy="365125"/>
          </a:xfrm>
          <a:prstGeom prst="rect">
            <a:avLst/>
          </a:prstGeom>
        </p:spPr>
        <p:txBody>
          <a:bodyPr vert="horz" lIns="91440" tIns="45720" rIns="0" bIns="45720" rtlCol="0" anchor="ctr"/>
          <a:lstStyle>
            <a:lvl1pPr algn="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1999713800"/>
      </p:ext>
    </p:extLst>
  </p:cSld>
  <p:clrMap bg1="lt1" tx1="dk1" bg2="lt2" tx2="dk2" accent1="accent1" accent2="accent2" accent3="accent3" accent4="accent4" accent5="accent5" accent6="accent6" hlink="hlink" folHlink="folHlink"/>
  <p:sldLayoutIdLst>
    <p:sldLayoutId id="2147483708" r:id="rId1"/>
    <p:sldLayoutId id="2147483717" r:id="rId2"/>
    <p:sldLayoutId id="2147483728" r:id="rId3"/>
    <p:sldLayoutId id="2147483729" r:id="rId4"/>
    <p:sldLayoutId id="2147483710" r:id="rId5"/>
    <p:sldLayoutId id="2147483727" r:id="rId6"/>
    <p:sldLayoutId id="2147483701" r:id="rId7"/>
    <p:sldLayoutId id="2147483721" r:id="rId8"/>
    <p:sldLayoutId id="2147483720" r:id="rId9"/>
    <p:sldLayoutId id="2147483730" r:id="rId10"/>
    <p:sldLayoutId id="2147483722" r:id="rId11"/>
    <p:sldLayoutId id="2147483698" r:id="rId12"/>
    <p:sldLayoutId id="2147483732" r:id="rId13"/>
    <p:sldLayoutId id="2147483702" r:id="rId14"/>
    <p:sldLayoutId id="2147483703" r:id="rId15"/>
  </p:sldLayoutIdLst>
  <p:hf sldNum="0" hdr="0" ftr="0"/>
  <p:txStyles>
    <p:titleStyle>
      <a:lvl1pPr algn="l" defTabSz="914400" rtl="0" eaLnBrk="1" latinLnBrk="0" hangingPunct="1">
        <a:lnSpc>
          <a:spcPts val="4000"/>
        </a:lnSpc>
        <a:spcBef>
          <a:spcPct val="0"/>
        </a:spcBef>
        <a:buNone/>
        <a:defRPr sz="40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1.xml"/></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2.xml"/><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3A9968B-2619-4F71-AB00-4C493E120805}"/>
              </a:ext>
            </a:extLst>
          </p:cNvPr>
          <p:cNvSpPr>
            <a:spLocks noGrp="1"/>
          </p:cNvSpPr>
          <p:nvPr>
            <p:ph type="ctrTitle"/>
          </p:nvPr>
        </p:nvSpPr>
        <p:spPr>
          <a:xfrm>
            <a:off x="1407216" y="1451823"/>
            <a:ext cx="9377568" cy="1977177"/>
          </a:xfrm>
        </p:spPr>
        <p:txBody>
          <a:bodyPr/>
          <a:lstStyle/>
          <a:p>
            <a:r>
              <a:rPr lang="en-US" dirty="0"/>
              <a:t>Green Pace Security Policy &amp; Implementation Guidelines</a:t>
            </a:r>
          </a:p>
        </p:txBody>
      </p:sp>
      <p:sp>
        <p:nvSpPr>
          <p:cNvPr id="3" name="TextBox 2">
            <a:extLst>
              <a:ext uri="{FF2B5EF4-FFF2-40B4-BE49-F238E27FC236}">
                <a16:creationId xmlns:a16="http://schemas.microsoft.com/office/drawing/2014/main" id="{4DAEE59A-D1BC-A77E-005F-477FCDD81865}"/>
              </a:ext>
            </a:extLst>
          </p:cNvPr>
          <p:cNvSpPr txBox="1"/>
          <p:nvPr/>
        </p:nvSpPr>
        <p:spPr>
          <a:xfrm>
            <a:off x="1649186" y="3657600"/>
            <a:ext cx="5801588" cy="369332"/>
          </a:xfrm>
          <a:prstGeom prst="rect">
            <a:avLst/>
          </a:prstGeom>
          <a:noFill/>
        </p:spPr>
        <p:txBody>
          <a:bodyPr wrap="none" rtlCol="0">
            <a:spAutoFit/>
          </a:bodyPr>
          <a:lstStyle/>
          <a:p>
            <a:r>
              <a:rPr lang="en-US" dirty="0"/>
              <a:t>Ensuring Secure Coding and Architectural Integrity</a:t>
            </a:r>
          </a:p>
        </p:txBody>
      </p:sp>
      <p:sp>
        <p:nvSpPr>
          <p:cNvPr id="4" name="TextBox 3">
            <a:extLst>
              <a:ext uri="{FF2B5EF4-FFF2-40B4-BE49-F238E27FC236}">
                <a16:creationId xmlns:a16="http://schemas.microsoft.com/office/drawing/2014/main" id="{E3C1BC91-A1EF-2C33-7091-9435D572BD49}"/>
              </a:ext>
            </a:extLst>
          </p:cNvPr>
          <p:cNvSpPr txBox="1"/>
          <p:nvPr/>
        </p:nvSpPr>
        <p:spPr>
          <a:xfrm>
            <a:off x="1649186" y="4026932"/>
            <a:ext cx="2121093" cy="646331"/>
          </a:xfrm>
          <a:prstGeom prst="rect">
            <a:avLst/>
          </a:prstGeom>
          <a:noFill/>
        </p:spPr>
        <p:txBody>
          <a:bodyPr wrap="none" rtlCol="0">
            <a:spAutoFit/>
          </a:bodyPr>
          <a:lstStyle/>
          <a:p>
            <a:r>
              <a:rPr lang="en-US" dirty="0"/>
              <a:t>Megan Jones</a:t>
            </a:r>
          </a:p>
          <a:p>
            <a:r>
              <a:rPr lang="en-US" dirty="0"/>
              <a:t>February 19, 2026</a:t>
            </a:r>
          </a:p>
        </p:txBody>
      </p:sp>
    </p:spTree>
    <p:extLst>
      <p:ext uri="{BB962C8B-B14F-4D97-AF65-F5344CB8AC3E}">
        <p14:creationId xmlns:p14="http://schemas.microsoft.com/office/powerpoint/2010/main" val="29554030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Title 24">
            <a:extLst>
              <a:ext uri="{FF2B5EF4-FFF2-40B4-BE49-F238E27FC236}">
                <a16:creationId xmlns:a16="http://schemas.microsoft.com/office/drawing/2014/main" id="{B4A8555D-2DFF-E6D8-3698-67C06B770264}"/>
              </a:ext>
            </a:extLst>
          </p:cNvPr>
          <p:cNvSpPr>
            <a:spLocks noGrp="1"/>
          </p:cNvSpPr>
          <p:nvPr>
            <p:ph type="title"/>
          </p:nvPr>
        </p:nvSpPr>
        <p:spPr>
          <a:xfrm>
            <a:off x="1280159" y="4970638"/>
            <a:ext cx="9144000" cy="1280160"/>
          </a:xfrm>
        </p:spPr>
        <p:txBody>
          <a:bodyPr/>
          <a:lstStyle/>
          <a:p>
            <a:r>
              <a:rPr lang="en-US" dirty="0"/>
              <a:t>Automation Summary (</a:t>
            </a:r>
            <a:r>
              <a:rPr lang="en-US" dirty="0" err="1"/>
              <a:t>DevSecOps</a:t>
            </a:r>
            <a:r>
              <a:rPr lang="en-US" dirty="0"/>
              <a:t>)</a:t>
            </a:r>
          </a:p>
        </p:txBody>
      </p:sp>
      <p:sp>
        <p:nvSpPr>
          <p:cNvPr id="23" name="Content Placeholder 22">
            <a:extLst>
              <a:ext uri="{FF2B5EF4-FFF2-40B4-BE49-F238E27FC236}">
                <a16:creationId xmlns:a16="http://schemas.microsoft.com/office/drawing/2014/main" id="{E16BFA7C-979F-1D5E-79D4-DEEC56EBE216}"/>
              </a:ext>
            </a:extLst>
          </p:cNvPr>
          <p:cNvSpPr>
            <a:spLocks noGrp="1"/>
          </p:cNvSpPr>
          <p:nvPr>
            <p:ph sz="half" idx="2"/>
          </p:nvPr>
        </p:nvSpPr>
        <p:spPr>
          <a:xfrm>
            <a:off x="1280159" y="481519"/>
            <a:ext cx="4937760" cy="4023360"/>
          </a:xfrm>
        </p:spPr>
        <p:txBody>
          <a:bodyPr/>
          <a:lstStyle/>
          <a:p>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Code Phase</a:t>
            </a:r>
            <a:r>
              <a:rPr lang="en-US" dirty="0"/>
              <a:t>: IDE plugins (SonarQube) flag integer conversion issues (STD-001) as the developer writes code.</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b="1" dirty="0"/>
              <a:t>Commit Phase</a:t>
            </a:r>
            <a:r>
              <a:rPr lang="en-US" dirty="0"/>
              <a:t>: Static Analysis (Clang-Tidy, </a:t>
            </a:r>
            <a:r>
              <a:rPr lang="en-US" dirty="0" err="1"/>
              <a:t>Cppcheck</a:t>
            </a:r>
            <a:r>
              <a:rPr lang="en-US" dirty="0"/>
              <a:t>) runs automatically to catch null-termination and memory leaks.</a:t>
            </a:r>
          </a:p>
        </p:txBody>
      </p:sp>
      <p:sp>
        <p:nvSpPr>
          <p:cNvPr id="10" name="Content Placeholder 9">
            <a:extLst>
              <a:ext uri="{FF2B5EF4-FFF2-40B4-BE49-F238E27FC236}">
                <a16:creationId xmlns:a16="http://schemas.microsoft.com/office/drawing/2014/main" id="{C1E42FE3-72C0-8885-D01D-FC08E0DEC223}"/>
              </a:ext>
            </a:extLst>
          </p:cNvPr>
          <p:cNvSpPr>
            <a:spLocks noGrp="1"/>
          </p:cNvSpPr>
          <p:nvPr>
            <p:ph sz="quarter" idx="4"/>
          </p:nvPr>
        </p:nvSpPr>
        <p:spPr>
          <a:xfrm>
            <a:off x="6704755" y="816539"/>
            <a:ext cx="4937760" cy="4023360"/>
          </a:xfrm>
        </p:spPr>
        <p:txBody>
          <a:bodyPr>
            <a:normAutofit/>
          </a:bodyPr>
          <a:lstStyle/>
          <a:p>
            <a:pPr marL="0" indent="0">
              <a:buNone/>
            </a:pPr>
            <a:endParaRPr lang="en-US" b="1" dirty="0"/>
          </a:p>
          <a:p>
            <a:r>
              <a:rPr lang="en-US" b="1" dirty="0"/>
              <a:t>Build Phase</a:t>
            </a:r>
            <a:r>
              <a:rPr lang="en-US" dirty="0"/>
              <a:t>: The Compiler is used as a security tool; high warning levels (-Wall, -</a:t>
            </a:r>
            <a:r>
              <a:rPr lang="en-US" dirty="0" err="1"/>
              <a:t>Wextra</a:t>
            </a:r>
            <a:r>
              <a:rPr lang="en-US" dirty="0"/>
              <a:t>) are set, and warnings are treated as errors.</a:t>
            </a:r>
          </a:p>
          <a:p>
            <a:pPr marL="0" indent="0">
              <a:buNone/>
            </a:pPr>
            <a:endParaRPr lang="en-US" dirty="0"/>
          </a:p>
          <a:p>
            <a:r>
              <a:rPr lang="en-US" b="1" dirty="0"/>
              <a:t>Test Phase</a:t>
            </a:r>
            <a:r>
              <a:rPr lang="en-US" dirty="0"/>
              <a:t>: Automated Unit Tests verify Triple-A and SQL logic.</a:t>
            </a:r>
          </a:p>
        </p:txBody>
      </p:sp>
    </p:spTree>
    <p:extLst>
      <p:ext uri="{BB962C8B-B14F-4D97-AF65-F5344CB8AC3E}">
        <p14:creationId xmlns:p14="http://schemas.microsoft.com/office/powerpoint/2010/main" val="38119506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5D893-E98A-260A-9EC4-B9365E533FD5}"/>
              </a:ext>
            </a:extLst>
          </p:cNvPr>
          <p:cNvSpPr>
            <a:spLocks noGrp="1"/>
          </p:cNvSpPr>
          <p:nvPr>
            <p:ph type="title"/>
          </p:nvPr>
        </p:nvSpPr>
        <p:spPr>
          <a:xfrm>
            <a:off x="2792897" y="585216"/>
            <a:ext cx="8965094" cy="2276856"/>
          </a:xfrm>
        </p:spPr>
        <p:txBody>
          <a:bodyPr/>
          <a:lstStyle/>
          <a:p>
            <a:r>
              <a:rPr lang="en-US" dirty="0"/>
              <a:t>Risks and Benefits</a:t>
            </a:r>
          </a:p>
        </p:txBody>
      </p:sp>
      <p:pic>
        <p:nvPicPr>
          <p:cNvPr id="5" name="Picture Placeholder 14" descr="Mountains under near dusk sky">
            <a:extLst>
              <a:ext uri="{FF2B5EF4-FFF2-40B4-BE49-F238E27FC236}">
                <a16:creationId xmlns:a16="http://schemas.microsoft.com/office/drawing/2014/main" id="{DE72DC91-8DC9-B68C-C1D3-8F5273481A74}"/>
              </a:ext>
            </a:extLst>
          </p:cNvPr>
          <p:cNvPicPr>
            <a:picLocks noGrp="1" noChangeAspect="1"/>
          </p:cNvPicPr>
          <p:nvPr>
            <p:ph type="pic" sz="quarter" idx="14"/>
          </p:nvPr>
        </p:nvPicPr>
        <p:blipFill rotWithShape="1">
          <a:blip r:embed="rId3"/>
          <a:srcRect l="13191" r="13191"/>
          <a:stretch/>
        </p:blipFill>
        <p:spPr>
          <a:xfrm>
            <a:off x="1371606" y="3205313"/>
            <a:ext cx="3043077" cy="3043083"/>
          </a:xfrm>
        </p:spPr>
      </p:pic>
      <p:sp>
        <p:nvSpPr>
          <p:cNvPr id="3" name="Text Placeholder 2">
            <a:extLst>
              <a:ext uri="{FF2B5EF4-FFF2-40B4-BE49-F238E27FC236}">
                <a16:creationId xmlns:a16="http://schemas.microsoft.com/office/drawing/2014/main" id="{FD70D88C-5989-4007-4953-F54A4A34B778}"/>
              </a:ext>
            </a:extLst>
          </p:cNvPr>
          <p:cNvSpPr>
            <a:spLocks noGrp="1"/>
          </p:cNvSpPr>
          <p:nvPr>
            <p:ph type="body" sz="quarter" idx="13"/>
          </p:nvPr>
        </p:nvSpPr>
        <p:spPr>
          <a:xfrm>
            <a:off x="5640609" y="3127248"/>
            <a:ext cx="6117381" cy="3017520"/>
          </a:xfrm>
        </p:spPr>
        <p:txBody>
          <a:bodyPr>
            <a:normAutofit fontScale="92500" lnSpcReduction="20000"/>
          </a:bodyPr>
          <a:lstStyle/>
          <a:p>
            <a:r>
              <a:rPr lang="en-US" b="1" dirty="0"/>
              <a:t>The Problem</a:t>
            </a:r>
            <a:r>
              <a:rPr lang="en-US" dirty="0"/>
              <a:t>: Legacy code uses MD5 (STD-010) and manual new/delete (STD-005).</a:t>
            </a:r>
          </a:p>
          <a:p>
            <a:r>
              <a:rPr lang="en-US" b="1" dirty="0"/>
              <a:t>Risk of Delay: </a:t>
            </a:r>
            <a:r>
              <a:rPr lang="en-US" dirty="0"/>
              <a:t>Waiting leads to "technical debt" and increases the risk of a breach that could result in termination or legal liability.</a:t>
            </a:r>
          </a:p>
          <a:p>
            <a:r>
              <a:rPr lang="en-US" b="1" dirty="0"/>
              <a:t>Solution: </a:t>
            </a:r>
            <a:r>
              <a:rPr lang="en-US" dirty="0"/>
              <a:t>Immediately implement Smart Pointers and Argon2 hashing.</a:t>
            </a:r>
          </a:p>
          <a:p>
            <a:r>
              <a:rPr lang="en-US" b="1" dirty="0"/>
              <a:t>Benefit</a:t>
            </a:r>
            <a:r>
              <a:rPr lang="en-US" dirty="0"/>
              <a:t>: Improved system stability, automated memory management, and compliance with the OCISO requirements.</a:t>
            </a:r>
          </a:p>
        </p:txBody>
      </p:sp>
    </p:spTree>
    <p:extLst>
      <p:ext uri="{BB962C8B-B14F-4D97-AF65-F5344CB8AC3E}">
        <p14:creationId xmlns:p14="http://schemas.microsoft.com/office/powerpoint/2010/main" val="42739491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50931F-265E-335D-C149-DADDD45C1F15}"/>
              </a:ext>
            </a:extLst>
          </p:cNvPr>
          <p:cNvSpPr>
            <a:spLocks noGrp="1"/>
          </p:cNvSpPr>
          <p:nvPr>
            <p:ph type="title"/>
          </p:nvPr>
        </p:nvSpPr>
        <p:spPr>
          <a:xfrm>
            <a:off x="145390" y="298137"/>
            <a:ext cx="8965094" cy="2276856"/>
          </a:xfrm>
        </p:spPr>
        <p:txBody>
          <a:bodyPr/>
          <a:lstStyle/>
          <a:p>
            <a:r>
              <a:rPr lang="en-US" dirty="0"/>
              <a:t>Recommendations &amp; Conclusion</a:t>
            </a:r>
          </a:p>
        </p:txBody>
      </p:sp>
      <p:pic>
        <p:nvPicPr>
          <p:cNvPr id="6" name="Picture Placeholder 5" descr="Foggy mountain ranges">
            <a:extLst>
              <a:ext uri="{FF2B5EF4-FFF2-40B4-BE49-F238E27FC236}">
                <a16:creationId xmlns:a16="http://schemas.microsoft.com/office/drawing/2014/main" id="{5E4C6F55-3CC1-0B80-9633-6E9F88D30975}"/>
              </a:ext>
            </a:extLst>
          </p:cNvPr>
          <p:cNvPicPr>
            <a:picLocks noGrp="1" noChangeAspect="1"/>
          </p:cNvPicPr>
          <p:nvPr>
            <p:ph type="pic" sz="quarter" idx="14"/>
          </p:nvPr>
        </p:nvPicPr>
        <p:blipFill>
          <a:blip r:embed="rId3"/>
          <a:srcRect l="16667" r="16667"/>
          <a:stretch>
            <a:fillRect/>
          </a:stretch>
        </p:blipFill>
        <p:spPr>
          <a:xfrm>
            <a:off x="9620130" y="271211"/>
            <a:ext cx="2330702" cy="2330707"/>
          </a:xfrm>
        </p:spPr>
      </p:pic>
      <p:sp>
        <p:nvSpPr>
          <p:cNvPr id="4" name="Text Placeholder 3">
            <a:extLst>
              <a:ext uri="{FF2B5EF4-FFF2-40B4-BE49-F238E27FC236}">
                <a16:creationId xmlns:a16="http://schemas.microsoft.com/office/drawing/2014/main" id="{7A2AEB14-EC61-D05E-7B96-A1BE62CA62E4}"/>
              </a:ext>
            </a:extLst>
          </p:cNvPr>
          <p:cNvSpPr>
            <a:spLocks noGrp="1"/>
          </p:cNvSpPr>
          <p:nvPr>
            <p:ph type="body" sz="quarter" idx="13"/>
          </p:nvPr>
        </p:nvSpPr>
        <p:spPr>
          <a:xfrm>
            <a:off x="787941" y="3127248"/>
            <a:ext cx="10970050" cy="3017520"/>
          </a:xfrm>
        </p:spPr>
        <p:txBody>
          <a:bodyPr>
            <a:normAutofit fontScale="92500" lnSpcReduction="20000"/>
          </a:bodyPr>
          <a:lstStyle/>
          <a:p>
            <a:pPr algn="l"/>
            <a:r>
              <a:rPr lang="en-US" b="1" dirty="0"/>
              <a:t>Gap Analysis: </a:t>
            </a:r>
            <a:r>
              <a:rPr lang="en-US" dirty="0"/>
              <a:t>Currently, our policy lacks specific standards for Container Security and Third-Party Library (Supply Chain) Security.</a:t>
            </a:r>
          </a:p>
          <a:p>
            <a:pPr algn="l"/>
            <a:r>
              <a:rPr lang="en-US" b="1" dirty="0"/>
              <a:t>Future Gaps</a:t>
            </a:r>
            <a:r>
              <a:rPr lang="en-US" dirty="0"/>
              <a:t>: As we move toward cloud-native builds, the lack of an SBOM (Software Bill of Materials) is a potential risk.</a:t>
            </a:r>
          </a:p>
          <a:p>
            <a:pPr algn="l"/>
            <a:r>
              <a:rPr lang="en-US" b="1" dirty="0"/>
              <a:t>Evidence</a:t>
            </a:r>
            <a:r>
              <a:rPr lang="en-US" dirty="0"/>
              <a:t>: The Log4j Vulnerability demonstrates how a single unpatched third-party library can compromise an entire enterprise.</a:t>
            </a:r>
          </a:p>
          <a:p>
            <a:pPr algn="l"/>
            <a:r>
              <a:rPr lang="en-US" b="1" dirty="0"/>
              <a:t>Addressing Gaps</a:t>
            </a:r>
            <a:r>
              <a:rPr lang="en-US" dirty="0"/>
              <a:t>: We should implement a Zero Trust Architecture where every internal service must re-authenticate (MFA) before access.</a:t>
            </a:r>
          </a:p>
          <a:p>
            <a:pPr algn="l"/>
            <a:r>
              <a:rPr lang="en-US" b="1" dirty="0"/>
              <a:t>Standards to Adopt</a:t>
            </a:r>
            <a:r>
              <a:rPr lang="en-US" dirty="0"/>
              <a:t>: Formally adopt the SEI CERT C++ Coding Standard across all teams to ensure every developer follows the same "Compliant Code" examples.</a:t>
            </a:r>
          </a:p>
        </p:txBody>
      </p:sp>
    </p:spTree>
    <p:extLst>
      <p:ext uri="{BB962C8B-B14F-4D97-AF65-F5344CB8AC3E}">
        <p14:creationId xmlns:p14="http://schemas.microsoft.com/office/powerpoint/2010/main" val="213039906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D755E9-587C-883B-5ADF-642EA0BA9C4D}"/>
              </a:ext>
            </a:extLst>
          </p:cNvPr>
          <p:cNvSpPr>
            <a:spLocks noGrp="1"/>
          </p:cNvSpPr>
          <p:nvPr>
            <p:ph type="title"/>
          </p:nvPr>
        </p:nvSpPr>
        <p:spPr>
          <a:xfrm>
            <a:off x="1280160" y="685800"/>
            <a:ext cx="9137012" cy="1280160"/>
          </a:xfrm>
        </p:spPr>
        <p:txBody>
          <a:bodyPr anchor="b">
            <a:normAutofit/>
          </a:bodyPr>
          <a:lstStyle/>
          <a:p>
            <a:r>
              <a:rPr lang="en-US"/>
              <a:t>References </a:t>
            </a:r>
          </a:p>
        </p:txBody>
      </p:sp>
      <p:sp>
        <p:nvSpPr>
          <p:cNvPr id="4" name="Text Placeholder 3">
            <a:extLst>
              <a:ext uri="{FF2B5EF4-FFF2-40B4-BE49-F238E27FC236}">
                <a16:creationId xmlns:a16="http://schemas.microsoft.com/office/drawing/2014/main" id="{F568C091-5F2A-0904-37B0-97DAA28A5B8D}"/>
              </a:ext>
            </a:extLst>
          </p:cNvPr>
          <p:cNvSpPr>
            <a:spLocks noGrp="1"/>
          </p:cNvSpPr>
          <p:nvPr>
            <p:ph sz="half" idx="2"/>
          </p:nvPr>
        </p:nvSpPr>
        <p:spPr>
          <a:xfrm>
            <a:off x="1280160" y="2327440"/>
            <a:ext cx="4846320" cy="4040574"/>
          </a:xfrm>
        </p:spPr>
        <p:txBody>
          <a:bodyPr>
            <a:normAutofit/>
          </a:bodyPr>
          <a:lstStyle/>
          <a:p>
            <a:pPr indent="-457200"/>
            <a:r>
              <a:rPr lang="en-US" sz="1700"/>
              <a:t>Buksbaum, D. (2020, August 5). Green Pace security policy (Version 1.0). Project 	Two PowerPoint Template.</a:t>
            </a:r>
          </a:p>
          <a:p>
            <a:pPr indent="-457200"/>
            <a:r>
              <a:rPr lang="en-US" sz="1700"/>
              <a:t>Cybersecurity &amp; Infrastructure Security Agency (CISA). (2021). Apache Log4j 	vulnerability guidance. CISA.gov.</a:t>
            </a:r>
          </a:p>
          <a:p>
            <a:pPr indent="-457200"/>
            <a:r>
              <a:rPr lang="en-US" sz="1700"/>
              <a:t>Jones, M. (2026, February 9). Green Pace security policy (Version 2.2). Project Two 	Guidelines and Rubric.</a:t>
            </a:r>
          </a:p>
          <a:p>
            <a:pPr indent="-457200"/>
            <a:r>
              <a:rPr lang="en-US" sz="1700"/>
              <a:t>Southern New Hampshire University. (n.d.). CS 405 Project Two script template. 	Script Template.</a:t>
            </a:r>
          </a:p>
          <a:p>
            <a:pPr indent="-457200"/>
            <a:r>
              <a:rPr lang="en-US" sz="1700"/>
              <a:t>The Software Engineering Institute (SEI). (2016). SEI CERT C++ coding standard. 	Carnegie Mellon University.</a:t>
            </a:r>
          </a:p>
        </p:txBody>
      </p:sp>
      <p:pic>
        <p:nvPicPr>
          <p:cNvPr id="5" name="Picture 4">
            <a:extLst>
              <a:ext uri="{FF2B5EF4-FFF2-40B4-BE49-F238E27FC236}">
                <a16:creationId xmlns:a16="http://schemas.microsoft.com/office/drawing/2014/main" id="{57F32782-864B-BE4C-C1AC-E6BCBCEA28D8}"/>
              </a:ext>
            </a:extLst>
          </p:cNvPr>
          <p:cNvPicPr>
            <a:picLocks noChangeAspect="1"/>
          </p:cNvPicPr>
          <p:nvPr/>
        </p:nvPicPr>
        <p:blipFill>
          <a:blip r:embed="rId3"/>
          <a:stretch>
            <a:fillRect/>
          </a:stretch>
        </p:blipFill>
        <p:spPr>
          <a:xfrm>
            <a:off x="7217715" y="1636561"/>
            <a:ext cx="4040574" cy="4040574"/>
          </a:xfrm>
          <a:prstGeom prst="rect">
            <a:avLst/>
          </a:prstGeom>
          <a:noFill/>
        </p:spPr>
      </p:pic>
    </p:spTree>
    <p:extLst>
      <p:ext uri="{BB962C8B-B14F-4D97-AF65-F5344CB8AC3E}">
        <p14:creationId xmlns:p14="http://schemas.microsoft.com/office/powerpoint/2010/main" val="34383121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FF243DF-1FE9-01BE-435F-1729F4AB3DE4}"/>
              </a:ext>
            </a:extLst>
          </p:cNvPr>
          <p:cNvSpPr>
            <a:spLocks noGrp="1"/>
          </p:cNvSpPr>
          <p:nvPr>
            <p:ph type="title"/>
          </p:nvPr>
        </p:nvSpPr>
        <p:spPr/>
        <p:txBody>
          <a:bodyPr/>
          <a:lstStyle/>
          <a:p>
            <a:r>
              <a:rPr lang="en-US" dirty="0"/>
              <a:t>Overview</a:t>
            </a:r>
          </a:p>
        </p:txBody>
      </p:sp>
      <p:pic>
        <p:nvPicPr>
          <p:cNvPr id="6" name="Picture Placeholder 5" descr="Mountains at sunset">
            <a:extLst>
              <a:ext uri="{FF2B5EF4-FFF2-40B4-BE49-F238E27FC236}">
                <a16:creationId xmlns:a16="http://schemas.microsoft.com/office/drawing/2014/main" id="{B520C53E-8329-74AB-5229-BCDE630B2E13}"/>
              </a:ext>
            </a:extLst>
          </p:cNvPr>
          <p:cNvPicPr>
            <a:picLocks noGrp="1" noChangeAspect="1"/>
          </p:cNvPicPr>
          <p:nvPr>
            <p:ph type="pic" sz="quarter" idx="14"/>
          </p:nvPr>
        </p:nvPicPr>
        <p:blipFill rotWithShape="1">
          <a:blip r:embed="rId3"/>
          <a:srcRect t="21" b="21"/>
          <a:stretch/>
        </p:blipFill>
        <p:spPr/>
      </p:pic>
      <p:sp>
        <p:nvSpPr>
          <p:cNvPr id="4" name="Text Placeholder 3">
            <a:extLst>
              <a:ext uri="{FF2B5EF4-FFF2-40B4-BE49-F238E27FC236}">
                <a16:creationId xmlns:a16="http://schemas.microsoft.com/office/drawing/2014/main" id="{BFAF7377-87AF-3A8C-539C-8A9651F5DA33}"/>
              </a:ext>
            </a:extLst>
          </p:cNvPr>
          <p:cNvSpPr>
            <a:spLocks noGrp="1"/>
          </p:cNvSpPr>
          <p:nvPr>
            <p:ph type="body" sz="quarter" idx="17"/>
          </p:nvPr>
        </p:nvSpPr>
        <p:spPr/>
        <p:txBody>
          <a:bodyPr>
            <a:normAutofit fontScale="85000" lnSpcReduction="20000"/>
          </a:bodyPr>
          <a:lstStyle/>
          <a:p>
            <a:r>
              <a:rPr lang="en-US" dirty="0"/>
              <a:t>Introduction: This policy defines core security principles, C/C++ coding standards, and Triple-A/Encryption requirements for all staff creating or supporting Green Pace software.</a:t>
            </a:r>
          </a:p>
          <a:p>
            <a:r>
              <a:rPr lang="en-US" dirty="0"/>
              <a:t>The Need for Policy: To eliminate "implicit" security and replace it with a uniformly defined, governed, and maintained methodology.</a:t>
            </a:r>
          </a:p>
          <a:p>
            <a:r>
              <a:rPr lang="en-US" dirty="0"/>
              <a:t>Defense-in-Depth: We utilize a layered approach where coding standards, encryption, and access controls act as redundant security tiers. If one layer fails (e.g., a firewall), our secure code and encrypted data provide a secondary line of defense..</a:t>
            </a:r>
          </a:p>
        </p:txBody>
      </p:sp>
    </p:spTree>
    <p:extLst>
      <p:ext uri="{BB962C8B-B14F-4D97-AF65-F5344CB8AC3E}">
        <p14:creationId xmlns:p14="http://schemas.microsoft.com/office/powerpoint/2010/main" val="30378128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95A271-8875-6BCE-0A4A-542683BB3917}"/>
              </a:ext>
            </a:extLst>
          </p:cNvPr>
          <p:cNvSpPr>
            <a:spLocks noGrp="1"/>
          </p:cNvSpPr>
          <p:nvPr>
            <p:ph type="ctrTitle"/>
          </p:nvPr>
        </p:nvSpPr>
        <p:spPr>
          <a:xfrm>
            <a:off x="1378131" y="170047"/>
            <a:ext cx="8311102" cy="1425290"/>
          </a:xfrm>
        </p:spPr>
        <p:txBody>
          <a:bodyPr/>
          <a:lstStyle/>
          <a:p>
            <a:r>
              <a:rPr lang="en-US" dirty="0"/>
              <a:t>Threat Matrix</a:t>
            </a:r>
          </a:p>
        </p:txBody>
      </p:sp>
      <p:pic>
        <p:nvPicPr>
          <p:cNvPr id="7" name="Picture Placeholder 8" descr="Mountains at sunset">
            <a:extLst>
              <a:ext uri="{FF2B5EF4-FFF2-40B4-BE49-F238E27FC236}">
                <a16:creationId xmlns:a16="http://schemas.microsoft.com/office/drawing/2014/main" id="{DABEABE1-2983-8759-E3F7-CCC6330C6BA1}"/>
              </a:ext>
            </a:extLst>
          </p:cNvPr>
          <p:cNvPicPr>
            <a:picLocks noGrp="1" noChangeAspect="1"/>
          </p:cNvPicPr>
          <p:nvPr>
            <p:ph type="pic" sz="quarter" idx="13"/>
          </p:nvPr>
        </p:nvPicPr>
        <p:blipFill rotWithShape="1">
          <a:blip r:embed="rId3"/>
          <a:srcRect l="23" r="23"/>
          <a:stretch/>
        </p:blipFill>
        <p:spPr>
          <a:xfrm>
            <a:off x="10398868" y="411831"/>
            <a:ext cx="1320056" cy="1320059"/>
          </a:xfrm>
        </p:spPr>
      </p:pic>
      <p:graphicFrame>
        <p:nvGraphicFramePr>
          <p:cNvPr id="9" name="Table 8">
            <a:extLst>
              <a:ext uri="{FF2B5EF4-FFF2-40B4-BE49-F238E27FC236}">
                <a16:creationId xmlns:a16="http://schemas.microsoft.com/office/drawing/2014/main" id="{0F7F1095-D8C0-29DD-7FFE-B2B561F4665A}"/>
              </a:ext>
            </a:extLst>
          </p:cNvPr>
          <p:cNvGraphicFramePr>
            <a:graphicFrameLocks noGrp="1"/>
          </p:cNvGraphicFramePr>
          <p:nvPr>
            <p:extLst>
              <p:ext uri="{D42A27DB-BD31-4B8C-83A1-F6EECF244321}">
                <p14:modId xmlns:p14="http://schemas.microsoft.com/office/powerpoint/2010/main" val="1306148700"/>
              </p:ext>
            </p:extLst>
          </p:nvPr>
        </p:nvGraphicFramePr>
        <p:xfrm>
          <a:off x="1378130" y="1782729"/>
          <a:ext cx="9147194" cy="3840480"/>
        </p:xfrm>
        <a:graphic>
          <a:graphicData uri="http://schemas.openxmlformats.org/drawingml/2006/table">
            <a:tbl>
              <a:tblPr/>
              <a:tblGrid>
                <a:gridCol w="1306742">
                  <a:extLst>
                    <a:ext uri="{9D8B030D-6E8A-4147-A177-3AD203B41FA5}">
                      <a16:colId xmlns:a16="http://schemas.microsoft.com/office/drawing/2014/main" val="1020408613"/>
                    </a:ext>
                  </a:extLst>
                </a:gridCol>
                <a:gridCol w="1306742">
                  <a:extLst>
                    <a:ext uri="{9D8B030D-6E8A-4147-A177-3AD203B41FA5}">
                      <a16:colId xmlns:a16="http://schemas.microsoft.com/office/drawing/2014/main" val="1362024951"/>
                    </a:ext>
                  </a:extLst>
                </a:gridCol>
                <a:gridCol w="1306742">
                  <a:extLst>
                    <a:ext uri="{9D8B030D-6E8A-4147-A177-3AD203B41FA5}">
                      <a16:colId xmlns:a16="http://schemas.microsoft.com/office/drawing/2014/main" val="1581188223"/>
                    </a:ext>
                  </a:extLst>
                </a:gridCol>
                <a:gridCol w="1306742">
                  <a:extLst>
                    <a:ext uri="{9D8B030D-6E8A-4147-A177-3AD203B41FA5}">
                      <a16:colId xmlns:a16="http://schemas.microsoft.com/office/drawing/2014/main" val="2224979653"/>
                    </a:ext>
                  </a:extLst>
                </a:gridCol>
                <a:gridCol w="1306742">
                  <a:extLst>
                    <a:ext uri="{9D8B030D-6E8A-4147-A177-3AD203B41FA5}">
                      <a16:colId xmlns:a16="http://schemas.microsoft.com/office/drawing/2014/main" val="1789150580"/>
                    </a:ext>
                  </a:extLst>
                </a:gridCol>
                <a:gridCol w="1306742">
                  <a:extLst>
                    <a:ext uri="{9D8B030D-6E8A-4147-A177-3AD203B41FA5}">
                      <a16:colId xmlns:a16="http://schemas.microsoft.com/office/drawing/2014/main" val="1590395530"/>
                    </a:ext>
                  </a:extLst>
                </a:gridCol>
                <a:gridCol w="1306742">
                  <a:extLst>
                    <a:ext uri="{9D8B030D-6E8A-4147-A177-3AD203B41FA5}">
                      <a16:colId xmlns:a16="http://schemas.microsoft.com/office/drawing/2014/main" val="583191862"/>
                    </a:ext>
                  </a:extLst>
                </a:gridCol>
              </a:tblGrid>
              <a:tr h="293783">
                <a:tc>
                  <a:txBody>
                    <a:bodyPr/>
                    <a:lstStyle/>
                    <a:p>
                      <a:pPr>
                        <a:buNone/>
                      </a:pPr>
                      <a:r>
                        <a:rPr lang="en-US" b="1">
                          <a:effectLst/>
                          <a:latin typeface="Google Sans Text"/>
                        </a:rPr>
                        <a:t>Standard</a:t>
                      </a:r>
                      <a:endParaRPr lang="en-US">
                        <a:effectLst/>
                        <a:latin typeface="Google Sans Text"/>
                      </a:endParaRP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b="1">
                          <a:effectLst/>
                          <a:latin typeface="Google Sans Text"/>
                        </a:rPr>
                        <a:t>Name</a:t>
                      </a:r>
                      <a:endParaRPr lang="en-US">
                        <a:effectLst/>
                        <a:latin typeface="Google Sans Text"/>
                      </a:endParaRP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b="1">
                          <a:effectLst/>
                          <a:latin typeface="Google Sans Text"/>
                        </a:rPr>
                        <a:t>Severity</a:t>
                      </a:r>
                      <a:endParaRPr lang="en-US">
                        <a:effectLst/>
                        <a:latin typeface="Google Sans Text"/>
                      </a:endParaRP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b="1">
                          <a:effectLst/>
                          <a:latin typeface="Google Sans Text"/>
                        </a:rPr>
                        <a:t>Likelihood</a:t>
                      </a:r>
                      <a:endParaRPr lang="en-US">
                        <a:effectLst/>
                        <a:latin typeface="Google Sans Text"/>
                      </a:endParaRP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b="1">
                          <a:effectLst/>
                          <a:latin typeface="Google Sans Text"/>
                        </a:rPr>
                        <a:t>Remediation</a:t>
                      </a:r>
                      <a:endParaRPr lang="en-US">
                        <a:effectLst/>
                        <a:latin typeface="Google Sans Text"/>
                      </a:endParaRP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b="1">
                          <a:effectLst/>
                          <a:latin typeface="Google Sans Text"/>
                        </a:rPr>
                        <a:t>Priority</a:t>
                      </a:r>
                      <a:endParaRPr lang="en-US">
                        <a:effectLst/>
                        <a:latin typeface="Google Sans Text"/>
                      </a:endParaRP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b="1">
                          <a:effectLst/>
                          <a:latin typeface="Google Sans Text"/>
                        </a:rPr>
                        <a:t>Level</a:t>
                      </a:r>
                      <a:endParaRPr lang="en-US">
                        <a:effectLst/>
                        <a:latin typeface="Google Sans Text"/>
                      </a:endParaRP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531894226"/>
                  </a:ext>
                </a:extLst>
              </a:tr>
              <a:tr h="419690">
                <a:tc>
                  <a:txBody>
                    <a:bodyPr/>
                    <a:lstStyle/>
                    <a:p>
                      <a:pPr>
                        <a:buNone/>
                      </a:pPr>
                      <a:r>
                        <a:rPr lang="en-US" b="1" dirty="0">
                          <a:effectLst/>
                          <a:latin typeface="Google Sans Text"/>
                        </a:rPr>
                        <a:t>STD-002</a:t>
                      </a:r>
                      <a:endParaRPr lang="en-US" dirty="0">
                        <a:effectLst/>
                        <a:latin typeface="Google Sans Text"/>
                      </a:endParaRP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dirty="0">
                          <a:effectLst/>
                          <a:latin typeface="Google Sans Text"/>
                        </a:rPr>
                        <a:t>Numeric Validation</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High</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Probable</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Low</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High</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b="1">
                          <a:effectLst/>
                          <a:latin typeface="Google Sans Text"/>
                        </a:rPr>
                        <a:t>5</a:t>
                      </a:r>
                      <a:endParaRPr lang="en-US">
                        <a:effectLst/>
                        <a:latin typeface="Google Sans Text"/>
                      </a:endParaRP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409412622"/>
                  </a:ext>
                </a:extLst>
              </a:tr>
              <a:tr h="419690">
                <a:tc>
                  <a:txBody>
                    <a:bodyPr/>
                    <a:lstStyle/>
                    <a:p>
                      <a:pPr>
                        <a:buNone/>
                      </a:pPr>
                      <a:r>
                        <a:rPr lang="en-US" b="1">
                          <a:effectLst/>
                          <a:latin typeface="Google Sans Text"/>
                        </a:rPr>
                        <a:t>STD-004</a:t>
                      </a:r>
                      <a:endParaRPr lang="en-US">
                        <a:effectLst/>
                        <a:latin typeface="Google Sans Text"/>
                      </a:endParaRP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SQL Injection</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High</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Probable</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Medium</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High</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b="1">
                          <a:effectLst/>
                          <a:latin typeface="Google Sans Text"/>
                        </a:rPr>
                        <a:t>5</a:t>
                      </a:r>
                      <a:endParaRPr lang="en-US">
                        <a:effectLst/>
                        <a:latin typeface="Google Sans Text"/>
                      </a:endParaRP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65155647"/>
                  </a:ext>
                </a:extLst>
              </a:tr>
              <a:tr h="419690">
                <a:tc>
                  <a:txBody>
                    <a:bodyPr/>
                    <a:lstStyle/>
                    <a:p>
                      <a:pPr>
                        <a:buNone/>
                      </a:pPr>
                      <a:r>
                        <a:rPr lang="en-US" b="1" dirty="0">
                          <a:effectLst/>
                          <a:latin typeface="Google Sans Text"/>
                        </a:rPr>
                        <a:t>STD-008</a:t>
                      </a:r>
                      <a:endParaRPr lang="en-US" dirty="0">
                        <a:effectLst/>
                        <a:latin typeface="Google Sans Text"/>
                      </a:endParaRP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Path Traversal</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High</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Probable</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Medium</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High</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b="1">
                          <a:effectLst/>
                          <a:latin typeface="Google Sans Text"/>
                        </a:rPr>
                        <a:t>5</a:t>
                      </a:r>
                      <a:endParaRPr lang="en-US">
                        <a:effectLst/>
                        <a:latin typeface="Google Sans Text"/>
                      </a:endParaRP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4248746644"/>
                  </a:ext>
                </a:extLst>
              </a:tr>
              <a:tr h="419690">
                <a:tc>
                  <a:txBody>
                    <a:bodyPr/>
                    <a:lstStyle/>
                    <a:p>
                      <a:pPr>
                        <a:buNone/>
                      </a:pPr>
                      <a:r>
                        <a:rPr lang="en-US" b="1">
                          <a:effectLst/>
                          <a:latin typeface="Google Sans Text"/>
                        </a:rPr>
                        <a:t>STD-003</a:t>
                      </a:r>
                      <a:endParaRPr lang="en-US">
                        <a:effectLst/>
                        <a:latin typeface="Google Sans Text"/>
                      </a:endParaRP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Null-Termination</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High</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Probable</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Medium</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High</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b="1">
                          <a:effectLst/>
                          <a:latin typeface="Google Sans Text"/>
                        </a:rPr>
                        <a:t>4</a:t>
                      </a:r>
                      <a:endParaRPr lang="en-US">
                        <a:effectLst/>
                        <a:latin typeface="Google Sans Text"/>
                      </a:endParaRP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1062035514"/>
                  </a:ext>
                </a:extLst>
              </a:tr>
              <a:tr h="419690">
                <a:tc>
                  <a:txBody>
                    <a:bodyPr/>
                    <a:lstStyle/>
                    <a:p>
                      <a:pPr>
                        <a:buNone/>
                      </a:pPr>
                      <a:r>
                        <a:rPr lang="en-US" b="1">
                          <a:effectLst/>
                          <a:latin typeface="Google Sans Text"/>
                        </a:rPr>
                        <a:t>STD-001</a:t>
                      </a:r>
                      <a:endParaRPr lang="en-US">
                        <a:effectLst/>
                        <a:latin typeface="Google Sans Text"/>
                      </a:endParaRP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Integer Conversion</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High</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Unlikely</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Medium</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a:effectLst/>
                          <a:latin typeface="Google Sans Text"/>
                        </a:rPr>
                        <a:t>High</a:t>
                      </a: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tc>
                  <a:txBody>
                    <a:bodyPr/>
                    <a:lstStyle/>
                    <a:p>
                      <a:pPr>
                        <a:buNone/>
                      </a:pPr>
                      <a:r>
                        <a:rPr lang="en-US" b="1" dirty="0">
                          <a:effectLst/>
                          <a:latin typeface="Google Sans Text"/>
                        </a:rPr>
                        <a:t>2</a:t>
                      </a:r>
                      <a:endParaRPr lang="en-US" dirty="0">
                        <a:effectLst/>
                        <a:latin typeface="Google Sans Text"/>
                      </a:endParaRPr>
                    </a:p>
                  </a:txBody>
                  <a:tcPr anchor="ctr">
                    <a:lnL w="7620" cap="flat" cmpd="sng" algn="ctr">
                      <a:solidFill>
                        <a:schemeClr val="bg1"/>
                      </a:solidFill>
                      <a:prstDash val="solid"/>
                      <a:round/>
                      <a:headEnd type="none" w="med" len="med"/>
                      <a:tailEnd type="none" w="med" len="med"/>
                    </a:lnL>
                    <a:lnR w="7620" cap="flat" cmpd="sng" algn="ctr">
                      <a:solidFill>
                        <a:schemeClr val="bg1"/>
                      </a:solidFill>
                      <a:prstDash val="solid"/>
                      <a:round/>
                      <a:headEnd type="none" w="med" len="med"/>
                      <a:tailEnd type="none" w="med" len="med"/>
                    </a:lnR>
                    <a:lnT w="7620" cap="flat" cmpd="sng" algn="ctr">
                      <a:solidFill>
                        <a:schemeClr val="bg1"/>
                      </a:solidFill>
                      <a:prstDash val="solid"/>
                      <a:round/>
                      <a:headEnd type="none" w="med" len="med"/>
                      <a:tailEnd type="none" w="med" len="med"/>
                    </a:lnT>
                    <a:lnB w="7620" cap="flat" cmpd="sng" algn="ctr">
                      <a:solidFill>
                        <a:schemeClr val="bg1"/>
                      </a:solidFill>
                      <a:prstDash val="solid"/>
                      <a:round/>
                      <a:headEnd type="none" w="med" len="med"/>
                      <a:tailEnd type="none" w="med" len="med"/>
                    </a:lnB>
                    <a:noFill/>
                  </a:tcPr>
                </a:tc>
                <a:extLst>
                  <a:ext uri="{0D108BD9-81ED-4DB2-BD59-A6C34878D82A}">
                    <a16:rowId xmlns:a16="http://schemas.microsoft.com/office/drawing/2014/main" val="2051873239"/>
                  </a:ext>
                </a:extLst>
              </a:tr>
            </a:tbl>
          </a:graphicData>
        </a:graphic>
      </p:graphicFrame>
      <p:sp>
        <p:nvSpPr>
          <p:cNvPr id="10" name="TextBox 9">
            <a:extLst>
              <a:ext uri="{FF2B5EF4-FFF2-40B4-BE49-F238E27FC236}">
                <a16:creationId xmlns:a16="http://schemas.microsoft.com/office/drawing/2014/main" id="{419DD3CD-4FAE-0186-A2BF-1C68AC0837D7}"/>
              </a:ext>
            </a:extLst>
          </p:cNvPr>
          <p:cNvSpPr txBox="1"/>
          <p:nvPr/>
        </p:nvSpPr>
        <p:spPr>
          <a:xfrm>
            <a:off x="1389602" y="5885234"/>
            <a:ext cx="9669294" cy="646331"/>
          </a:xfrm>
          <a:prstGeom prst="rect">
            <a:avLst/>
          </a:prstGeom>
          <a:noFill/>
        </p:spPr>
        <p:txBody>
          <a:bodyPr wrap="square" rtlCol="0">
            <a:spAutoFit/>
          </a:bodyPr>
          <a:lstStyle/>
          <a:p>
            <a:r>
              <a:rPr lang="en-US" b="1" dirty="0"/>
              <a:t>Summary:</a:t>
            </a:r>
            <a:r>
              <a:rPr lang="en-US" dirty="0"/>
              <a:t> Our highest risks (Level 5) involve unvalidated inputs that can lead to database breaches or system crashes. These are prioritized for immediate remediation.</a:t>
            </a:r>
          </a:p>
        </p:txBody>
      </p:sp>
    </p:spTree>
    <p:extLst>
      <p:ext uri="{BB962C8B-B14F-4D97-AF65-F5344CB8AC3E}">
        <p14:creationId xmlns:p14="http://schemas.microsoft.com/office/powerpoint/2010/main" val="194123577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768171-F501-5EC9-8849-5D0FE73AE00B}"/>
              </a:ext>
            </a:extLst>
          </p:cNvPr>
          <p:cNvSpPr>
            <a:spLocks noGrp="1"/>
          </p:cNvSpPr>
          <p:nvPr>
            <p:ph type="ctrTitle"/>
          </p:nvPr>
        </p:nvSpPr>
        <p:spPr/>
        <p:txBody>
          <a:bodyPr/>
          <a:lstStyle/>
          <a:p>
            <a:r>
              <a:rPr lang="en-US" dirty="0"/>
              <a:t>Guiding Security Principles</a:t>
            </a:r>
          </a:p>
        </p:txBody>
      </p:sp>
      <p:sp>
        <p:nvSpPr>
          <p:cNvPr id="3" name="Subtitle 2">
            <a:extLst>
              <a:ext uri="{FF2B5EF4-FFF2-40B4-BE49-F238E27FC236}">
                <a16:creationId xmlns:a16="http://schemas.microsoft.com/office/drawing/2014/main" id="{338A9D03-6CF8-D31E-2E06-88AEBCEF7D9B}"/>
              </a:ext>
            </a:extLst>
          </p:cNvPr>
          <p:cNvSpPr>
            <a:spLocks noGrp="1"/>
          </p:cNvSpPr>
          <p:nvPr>
            <p:ph type="subTitle" idx="1"/>
          </p:nvPr>
        </p:nvSpPr>
        <p:spPr>
          <a:xfrm>
            <a:off x="1147864" y="2607013"/>
            <a:ext cx="7985973" cy="4030028"/>
          </a:xfrm>
        </p:spPr>
        <p:txBody>
          <a:bodyPr>
            <a:normAutofit fontScale="70000" lnSpcReduction="20000"/>
          </a:bodyPr>
          <a:lstStyle/>
          <a:p>
            <a:pPr marL="742950" lvl="1" indent="-285750" algn="l">
              <a:lnSpc>
                <a:spcPct val="170000"/>
              </a:lnSpc>
              <a:buFont typeface="Arial" panose="020B0604020202020204" pitchFamily="34" charset="0"/>
              <a:buChar char="•"/>
            </a:pPr>
            <a:r>
              <a:rPr lang="en-US" b="1" dirty="0"/>
              <a:t>Validate Input Data:</a:t>
            </a:r>
            <a:r>
              <a:rPr lang="en-US" dirty="0"/>
              <a:t> Maps to STD-001, 002, 004, 008.</a:t>
            </a:r>
          </a:p>
          <a:p>
            <a:pPr marL="742950" lvl="1" indent="-285750" algn="l">
              <a:lnSpc>
                <a:spcPct val="170000"/>
              </a:lnSpc>
              <a:buFont typeface="Arial" panose="020B0604020202020204" pitchFamily="34" charset="0"/>
              <a:buChar char="•"/>
            </a:pPr>
            <a:r>
              <a:rPr lang="en-US" b="1" dirty="0"/>
              <a:t>Heed Compiler Warnings:</a:t>
            </a:r>
            <a:r>
              <a:rPr lang="en-US" dirty="0"/>
              <a:t> General requirement for all builds.</a:t>
            </a:r>
          </a:p>
          <a:p>
            <a:pPr marL="742950" lvl="1" indent="-285750" algn="l">
              <a:lnSpc>
                <a:spcPct val="170000"/>
              </a:lnSpc>
              <a:buFont typeface="Arial" panose="020B0604020202020204" pitchFamily="34" charset="0"/>
              <a:buChar char="•"/>
            </a:pPr>
            <a:r>
              <a:rPr lang="en-US" b="1" dirty="0"/>
              <a:t>Architect for Security:</a:t>
            </a:r>
            <a:r>
              <a:rPr lang="en-US" dirty="0"/>
              <a:t> Maps to STD-006, 007, 009 (Ensuring checks persist).</a:t>
            </a:r>
          </a:p>
          <a:p>
            <a:pPr marL="742950" lvl="1" indent="-285750" algn="l">
              <a:lnSpc>
                <a:spcPct val="170000"/>
              </a:lnSpc>
              <a:buFont typeface="Arial" panose="020B0604020202020204" pitchFamily="34" charset="0"/>
              <a:buChar char="•"/>
            </a:pPr>
            <a:r>
              <a:rPr lang="en-US" b="1" dirty="0"/>
              <a:t>Keep It Simple:</a:t>
            </a:r>
            <a:r>
              <a:rPr lang="en-US" dirty="0"/>
              <a:t> Maps to STD-002, 005 (Using smart pointers).</a:t>
            </a:r>
          </a:p>
          <a:p>
            <a:pPr marL="742950" lvl="1" indent="-285750" algn="l">
              <a:lnSpc>
                <a:spcPct val="170000"/>
              </a:lnSpc>
              <a:buFont typeface="Arial" panose="020B0604020202020204" pitchFamily="34" charset="0"/>
              <a:buChar char="•"/>
            </a:pPr>
            <a:r>
              <a:rPr lang="en-US" b="1" dirty="0"/>
              <a:t>Default Deny:</a:t>
            </a:r>
            <a:r>
              <a:rPr lang="en-US" dirty="0"/>
              <a:t> Maps to STD-006, 007.</a:t>
            </a:r>
          </a:p>
          <a:p>
            <a:pPr marL="742950" lvl="1" indent="-285750" algn="l">
              <a:lnSpc>
                <a:spcPct val="170000"/>
              </a:lnSpc>
              <a:buFont typeface="Arial" panose="020B0604020202020204" pitchFamily="34" charset="0"/>
              <a:buChar char="•"/>
            </a:pPr>
            <a:r>
              <a:rPr lang="en-US" b="1" dirty="0"/>
              <a:t>Least Privilege:</a:t>
            </a:r>
            <a:r>
              <a:rPr lang="en-US" dirty="0"/>
              <a:t> Core requirement for the Triple-A framework.</a:t>
            </a:r>
          </a:p>
          <a:p>
            <a:pPr marL="742950" lvl="1" indent="-285750" algn="l">
              <a:lnSpc>
                <a:spcPct val="170000"/>
              </a:lnSpc>
              <a:buFont typeface="Arial" panose="020B0604020202020204" pitchFamily="34" charset="0"/>
              <a:buChar char="•"/>
            </a:pPr>
            <a:r>
              <a:rPr lang="en-US" b="1" dirty="0"/>
              <a:t>Sanitize Data Sent to Others:</a:t>
            </a:r>
            <a:r>
              <a:rPr lang="en-US" dirty="0"/>
              <a:t> Maps to STD-003, 004 (SQL/String safety).</a:t>
            </a:r>
          </a:p>
          <a:p>
            <a:pPr marL="742950" lvl="1" indent="-285750" algn="l">
              <a:lnSpc>
                <a:spcPct val="170000"/>
              </a:lnSpc>
              <a:buFont typeface="Arial" panose="020B0604020202020204" pitchFamily="34" charset="0"/>
              <a:buChar char="•"/>
            </a:pPr>
            <a:r>
              <a:rPr lang="en-US" b="1" dirty="0"/>
              <a:t>Defense in Depth:</a:t>
            </a:r>
            <a:r>
              <a:rPr lang="en-US" dirty="0"/>
              <a:t> Maps to STD-008, 010 (Redundant validation).</a:t>
            </a:r>
          </a:p>
          <a:p>
            <a:pPr marL="742950" lvl="1" indent="-285750" algn="l">
              <a:lnSpc>
                <a:spcPct val="170000"/>
              </a:lnSpc>
              <a:buFont typeface="Arial" panose="020B0604020202020204" pitchFamily="34" charset="0"/>
              <a:buChar char="•"/>
            </a:pPr>
            <a:r>
              <a:rPr lang="en-US" b="1" dirty="0"/>
              <a:t>Effective QA Techniques:</a:t>
            </a:r>
            <a:r>
              <a:rPr lang="en-US" dirty="0"/>
              <a:t> Maps to STD-005, 009 (Static/Dynamic analysis).</a:t>
            </a:r>
          </a:p>
          <a:p>
            <a:pPr marL="742950" lvl="1" indent="-285750" algn="l">
              <a:lnSpc>
                <a:spcPct val="170000"/>
              </a:lnSpc>
              <a:buFont typeface="Arial" panose="020B0604020202020204" pitchFamily="34" charset="0"/>
              <a:buChar char="•"/>
            </a:pPr>
            <a:r>
              <a:rPr lang="en-US" b="1" dirty="0"/>
              <a:t>Adopt Secure Standards:</a:t>
            </a:r>
            <a:r>
              <a:rPr lang="en-US" dirty="0"/>
              <a:t> Maps to STD-001, 003, 010 (CERT/Industry rules).</a:t>
            </a:r>
            <a:endParaRPr lang="en-US" b="1" dirty="0"/>
          </a:p>
        </p:txBody>
      </p:sp>
      <p:pic>
        <p:nvPicPr>
          <p:cNvPr id="6" name="Picture Placeholder 21" descr="Mountains under near dusk sky">
            <a:extLst>
              <a:ext uri="{FF2B5EF4-FFF2-40B4-BE49-F238E27FC236}">
                <a16:creationId xmlns:a16="http://schemas.microsoft.com/office/drawing/2014/main" id="{56606EF5-1CC7-5421-5CF4-C03704056CCA}"/>
              </a:ext>
            </a:extLst>
          </p:cNvPr>
          <p:cNvPicPr>
            <a:picLocks noGrp="1" noChangeAspect="1"/>
          </p:cNvPicPr>
          <p:nvPr>
            <p:ph type="pic" sz="quarter" idx="13"/>
          </p:nvPr>
        </p:nvPicPr>
        <p:blipFill rotWithShape="1">
          <a:blip r:embed="rId3"/>
          <a:srcRect l="16939" r="16939"/>
          <a:stretch/>
        </p:blipFill>
        <p:spPr>
          <a:xfrm>
            <a:off x="8231447" y="844732"/>
            <a:ext cx="3056053" cy="3056059"/>
          </a:xfrm>
        </p:spPr>
      </p:pic>
    </p:spTree>
    <p:extLst>
      <p:ext uri="{BB962C8B-B14F-4D97-AF65-F5344CB8AC3E}">
        <p14:creationId xmlns:p14="http://schemas.microsoft.com/office/powerpoint/2010/main" val="396275397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F64C0E11-7DE4-D558-C3EF-9B3C7A9BF17D}"/>
              </a:ext>
            </a:extLst>
          </p:cNvPr>
          <p:cNvSpPr>
            <a:spLocks noGrp="1"/>
          </p:cNvSpPr>
          <p:nvPr>
            <p:ph type="title"/>
          </p:nvPr>
        </p:nvSpPr>
        <p:spPr>
          <a:xfrm>
            <a:off x="3686783" y="925568"/>
            <a:ext cx="7498080" cy="1280160"/>
          </a:xfrm>
        </p:spPr>
        <p:txBody>
          <a:bodyPr/>
          <a:lstStyle/>
          <a:p>
            <a:r>
              <a:rPr lang="en-US" dirty="0"/>
              <a:t>Coding Standards &amp; Prioritization</a:t>
            </a:r>
          </a:p>
        </p:txBody>
      </p:sp>
      <p:pic>
        <p:nvPicPr>
          <p:cNvPr id="13" name="Picture Placeholder 12" descr="A mountain range with snow">
            <a:extLst>
              <a:ext uri="{FF2B5EF4-FFF2-40B4-BE49-F238E27FC236}">
                <a16:creationId xmlns:a16="http://schemas.microsoft.com/office/drawing/2014/main" id="{06CC7187-0D55-8D17-DB17-83EAB1EF8D05}"/>
              </a:ext>
            </a:extLst>
          </p:cNvPr>
          <p:cNvPicPr>
            <a:picLocks noGrp="1" noChangeAspect="1"/>
          </p:cNvPicPr>
          <p:nvPr>
            <p:ph type="pic" sz="quarter" idx="13"/>
          </p:nvPr>
        </p:nvPicPr>
        <p:blipFill>
          <a:blip r:embed="rId3"/>
          <a:srcRect/>
          <a:stretch/>
        </p:blipFill>
        <p:spPr>
          <a:xfrm>
            <a:off x="1200883" y="389808"/>
            <a:ext cx="1956925" cy="1956928"/>
          </a:xfrm>
        </p:spPr>
      </p:pic>
      <p:sp>
        <p:nvSpPr>
          <p:cNvPr id="4" name="TextBox 3">
            <a:extLst>
              <a:ext uri="{FF2B5EF4-FFF2-40B4-BE49-F238E27FC236}">
                <a16:creationId xmlns:a16="http://schemas.microsoft.com/office/drawing/2014/main" id="{4C50C552-4A7F-1D39-F643-6E43EE44C34D}"/>
              </a:ext>
            </a:extLst>
          </p:cNvPr>
          <p:cNvSpPr txBox="1"/>
          <p:nvPr/>
        </p:nvSpPr>
        <p:spPr>
          <a:xfrm>
            <a:off x="1118682" y="2411587"/>
            <a:ext cx="9677076" cy="4199355"/>
          </a:xfrm>
          <a:prstGeom prst="rect">
            <a:avLst/>
          </a:prstGeom>
          <a:noFill/>
        </p:spPr>
        <p:txBody>
          <a:bodyPr wrap="square" rtlCol="0">
            <a:spAutoFit/>
          </a:bodyPr>
          <a:lstStyle/>
          <a:p>
            <a:pPr marL="285750" indent="-285750">
              <a:lnSpc>
                <a:spcPct val="150000"/>
              </a:lnSpc>
              <a:buFont typeface="Arial" panose="020B0604020202020204" pitchFamily="34" charset="0"/>
              <a:buChar char="•"/>
            </a:pPr>
            <a:r>
              <a:rPr lang="en-US" dirty="0"/>
              <a:t>Priority 1 (Critical): SQL Injection (STD-004), Numeric Validation (STD-002), Path Traversal (STD-008).</a:t>
            </a:r>
          </a:p>
          <a:p>
            <a:pPr marL="285750" indent="-285750">
              <a:lnSpc>
                <a:spcPct val="150000"/>
              </a:lnSpc>
              <a:buFont typeface="Arial" panose="020B0604020202020204" pitchFamily="34" charset="0"/>
              <a:buChar char="•"/>
            </a:pPr>
            <a:r>
              <a:rPr lang="en-US" dirty="0"/>
              <a:t>Priority 2 (High): String Correctness (STD-003), Memory Protection (STD-005), Secure Crypto (STD-010).</a:t>
            </a:r>
          </a:p>
          <a:p>
            <a:pPr marL="285750" indent="-285750">
              <a:lnSpc>
                <a:spcPct val="150000"/>
              </a:lnSpc>
              <a:buFont typeface="Arial" panose="020B0604020202020204" pitchFamily="34" charset="0"/>
              <a:buChar char="•"/>
            </a:pPr>
            <a:r>
              <a:rPr lang="en-US" dirty="0"/>
              <a:t>Priority 3 (Medium/Low): Assertions (STD-006), Mutex Locks (STD-009), Exception Slicing (STD-007).</a:t>
            </a:r>
          </a:p>
          <a:p>
            <a:pPr>
              <a:lnSpc>
                <a:spcPct val="150000"/>
              </a:lnSpc>
            </a:pPr>
            <a:endParaRPr lang="en-US" dirty="0"/>
          </a:p>
          <a:p>
            <a:pPr>
              <a:lnSpc>
                <a:spcPct val="150000"/>
              </a:lnSpc>
            </a:pPr>
            <a:r>
              <a:rPr lang="en-US" dirty="0"/>
              <a:t>Prioritization System: Standards are ranked by Threat Level (1-5) based on the intersection of Severity and Likelihood. We address issues that allow remote execution or data exfiltration first.</a:t>
            </a:r>
          </a:p>
        </p:txBody>
      </p:sp>
    </p:spTree>
    <p:extLst>
      <p:ext uri="{BB962C8B-B14F-4D97-AF65-F5344CB8AC3E}">
        <p14:creationId xmlns:p14="http://schemas.microsoft.com/office/powerpoint/2010/main" val="145028742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B8FDAA-00CD-846E-A576-B59DFA73F988}"/>
              </a:ext>
            </a:extLst>
          </p:cNvPr>
          <p:cNvSpPr>
            <a:spLocks noGrp="1"/>
          </p:cNvSpPr>
          <p:nvPr>
            <p:ph type="title"/>
          </p:nvPr>
        </p:nvSpPr>
        <p:spPr>
          <a:xfrm>
            <a:off x="1280160" y="685800"/>
            <a:ext cx="9137012" cy="1280160"/>
          </a:xfrm>
        </p:spPr>
        <p:txBody>
          <a:bodyPr/>
          <a:lstStyle/>
          <a:p>
            <a:r>
              <a:rPr lang="en-US" dirty="0"/>
              <a:t>Encryption Strategy</a:t>
            </a:r>
          </a:p>
        </p:txBody>
      </p:sp>
      <p:sp>
        <p:nvSpPr>
          <p:cNvPr id="4" name="Content Placeholder 3">
            <a:extLst>
              <a:ext uri="{FF2B5EF4-FFF2-40B4-BE49-F238E27FC236}">
                <a16:creationId xmlns:a16="http://schemas.microsoft.com/office/drawing/2014/main" id="{352B3B4A-6ED2-64D9-BEC7-1B6C66971286}"/>
              </a:ext>
            </a:extLst>
          </p:cNvPr>
          <p:cNvSpPr>
            <a:spLocks noGrp="1"/>
          </p:cNvSpPr>
          <p:nvPr>
            <p:ph sz="half" idx="2"/>
          </p:nvPr>
        </p:nvSpPr>
        <p:spPr>
          <a:xfrm>
            <a:off x="1027239" y="2804095"/>
            <a:ext cx="8943611" cy="2808764"/>
          </a:xfrm>
        </p:spPr>
        <p:txBody>
          <a:bodyPr>
            <a:normAutofit/>
          </a:bodyPr>
          <a:lstStyle/>
          <a:p>
            <a:r>
              <a:rPr lang="en-US" sz="2000" b="1" dirty="0"/>
              <a:t>In-Flight</a:t>
            </a:r>
            <a:r>
              <a:rPr lang="en-US" sz="2000" dirty="0"/>
              <a:t>: All internal and external traffic must use TLS 1.3. Prevents "man-in-the-middle" eavesdropping during API calls.</a:t>
            </a:r>
          </a:p>
          <a:p>
            <a:r>
              <a:rPr lang="en-US" sz="2000" b="1" dirty="0"/>
              <a:t>At-Rest</a:t>
            </a:r>
            <a:r>
              <a:rPr lang="en-US" sz="2000" dirty="0"/>
              <a:t>: All databases and backups use AES-256. Prevents exposure if physical hardware or disks are stolen.</a:t>
            </a:r>
          </a:p>
          <a:p>
            <a:r>
              <a:rPr lang="en-US" sz="2000" b="1" dirty="0"/>
              <a:t>In-Use</a:t>
            </a:r>
            <a:r>
              <a:rPr lang="en-US" sz="2000" dirty="0"/>
              <a:t>: Sensitive PII must reside in encrypted memory segments or secure enclaves. Prevents memory-scraping attacks during execution.</a:t>
            </a:r>
          </a:p>
        </p:txBody>
      </p:sp>
    </p:spTree>
    <p:extLst>
      <p:ext uri="{BB962C8B-B14F-4D97-AF65-F5344CB8AC3E}">
        <p14:creationId xmlns:p14="http://schemas.microsoft.com/office/powerpoint/2010/main" val="210281644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8E24D3-07BE-C483-3F42-95EEE83332F6}"/>
              </a:ext>
            </a:extLst>
          </p:cNvPr>
          <p:cNvSpPr>
            <a:spLocks noGrp="1"/>
          </p:cNvSpPr>
          <p:nvPr>
            <p:ph type="title"/>
          </p:nvPr>
        </p:nvSpPr>
        <p:spPr/>
        <p:txBody>
          <a:bodyPr/>
          <a:lstStyle/>
          <a:p>
            <a:r>
              <a:rPr lang="en-US" dirty="0"/>
              <a:t>Triple-A Framework</a:t>
            </a:r>
          </a:p>
        </p:txBody>
      </p:sp>
      <p:sp>
        <p:nvSpPr>
          <p:cNvPr id="63" name="Text Placeholder 62">
            <a:extLst>
              <a:ext uri="{FF2B5EF4-FFF2-40B4-BE49-F238E27FC236}">
                <a16:creationId xmlns:a16="http://schemas.microsoft.com/office/drawing/2014/main" id="{9EFE5C42-059F-482E-C029-E8FA5107EEDA}"/>
              </a:ext>
            </a:extLst>
          </p:cNvPr>
          <p:cNvSpPr>
            <a:spLocks noGrp="1"/>
          </p:cNvSpPr>
          <p:nvPr>
            <p:ph sz="quarter" idx="15"/>
          </p:nvPr>
        </p:nvSpPr>
        <p:spPr>
          <a:xfrm>
            <a:off x="939059" y="1605805"/>
            <a:ext cx="4663440" cy="4439259"/>
          </a:xfrm>
        </p:spPr>
        <p:txBody>
          <a:bodyPr>
            <a:normAutofit/>
          </a:bodyPr>
          <a:lstStyle/>
          <a:p>
            <a:pPr marL="0" indent="0">
              <a:buNone/>
            </a:pPr>
            <a:r>
              <a:rPr lang="en-US" b="1" dirty="0"/>
              <a:t>Authentication</a:t>
            </a:r>
            <a:r>
              <a:rPr lang="en-US" dirty="0"/>
              <a:t>: Multi-Factor Authentication (MFA) is mandatory for user logins and administrative changes.</a:t>
            </a:r>
          </a:p>
          <a:p>
            <a:pPr marL="0" indent="0">
              <a:buNone/>
            </a:pPr>
            <a:endParaRPr lang="en-US" dirty="0"/>
          </a:p>
          <a:p>
            <a:pPr marL="0" indent="0">
              <a:buNone/>
            </a:pPr>
            <a:endParaRPr lang="en-US" dirty="0"/>
          </a:p>
          <a:p>
            <a:pPr marL="0" indent="0">
              <a:buNone/>
            </a:pPr>
            <a:r>
              <a:rPr lang="en-US" b="1" dirty="0"/>
              <a:t>Authorization</a:t>
            </a:r>
            <a:r>
              <a:rPr lang="en-US" dirty="0"/>
              <a:t>: Role-Based Access Control (RBAC) restricts user levels and file access, enforcing the Principle of Least Privilege.   </a:t>
            </a:r>
          </a:p>
          <a:p>
            <a:pPr marL="0" indent="0">
              <a:buNone/>
            </a:pPr>
            <a:endParaRPr lang="en-US" dirty="0"/>
          </a:p>
          <a:p>
            <a:pPr marL="0" indent="0">
              <a:buNone/>
            </a:pPr>
            <a:endParaRPr lang="en-US" dirty="0"/>
          </a:p>
          <a:p>
            <a:pPr marL="0" indent="0">
              <a:buNone/>
            </a:pPr>
            <a:r>
              <a:rPr lang="en-US" b="1" dirty="0"/>
              <a:t>Accounting</a:t>
            </a:r>
            <a:r>
              <a:rPr lang="en-US" dirty="0"/>
              <a:t>: Immutable logs capture all changes to the database and system access, providing an audit trail for forensic investigations</a:t>
            </a:r>
          </a:p>
        </p:txBody>
      </p:sp>
    </p:spTree>
    <p:extLst>
      <p:ext uri="{BB962C8B-B14F-4D97-AF65-F5344CB8AC3E}">
        <p14:creationId xmlns:p14="http://schemas.microsoft.com/office/powerpoint/2010/main" val="7196648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247ABD4-990A-BAC8-69FC-AF4C84F3AD63}"/>
              </a:ext>
            </a:extLst>
          </p:cNvPr>
          <p:cNvSpPr>
            <a:spLocks noGrp="1"/>
          </p:cNvSpPr>
          <p:nvPr>
            <p:ph type="ctrTitle"/>
          </p:nvPr>
        </p:nvSpPr>
        <p:spPr>
          <a:xfrm>
            <a:off x="1280160" y="301752"/>
            <a:ext cx="4663438" cy="2441448"/>
          </a:xfrm>
        </p:spPr>
        <p:txBody>
          <a:bodyPr/>
          <a:lstStyle/>
          <a:p>
            <a:r>
              <a:rPr lang="en-US" dirty="0"/>
              <a:t>Unit Testing - Buffer Overflows (STD-003)</a:t>
            </a:r>
          </a:p>
        </p:txBody>
      </p:sp>
      <p:sp>
        <p:nvSpPr>
          <p:cNvPr id="9" name="Text Placeholder 8">
            <a:extLst>
              <a:ext uri="{FF2B5EF4-FFF2-40B4-BE49-F238E27FC236}">
                <a16:creationId xmlns:a16="http://schemas.microsoft.com/office/drawing/2014/main" id="{61E6A21B-7748-174B-D77E-8EE0B288C7D0}"/>
              </a:ext>
            </a:extLst>
          </p:cNvPr>
          <p:cNvSpPr>
            <a:spLocks noGrp="1"/>
          </p:cNvSpPr>
          <p:nvPr>
            <p:ph type="body" sz="quarter" idx="14"/>
          </p:nvPr>
        </p:nvSpPr>
        <p:spPr>
          <a:xfrm>
            <a:off x="1280161" y="2777067"/>
            <a:ext cx="4663440" cy="3550581"/>
          </a:xfrm>
        </p:spPr>
        <p:txBody>
          <a:bodyPr/>
          <a:lstStyle/>
          <a:p>
            <a:r>
              <a:rPr lang="en-US" b="1" dirty="0"/>
              <a:t>Application:</a:t>
            </a:r>
            <a:r>
              <a:rPr lang="en-US" dirty="0"/>
              <a:t> Use C++ Google Test to attempt copying strings larger than the allocated buffer.</a:t>
            </a:r>
          </a:p>
          <a:p>
            <a:r>
              <a:rPr lang="en-US" b="1" dirty="0"/>
              <a:t>Taking it Further:</a:t>
            </a:r>
            <a:r>
              <a:rPr lang="en-US" dirty="0"/>
              <a:t> Integrate </a:t>
            </a:r>
            <a:r>
              <a:rPr lang="en-US" dirty="0" err="1"/>
              <a:t>AddressSanitizer</a:t>
            </a:r>
            <a:r>
              <a:rPr lang="en-US" dirty="0"/>
              <a:t> (</a:t>
            </a:r>
            <a:r>
              <a:rPr lang="en-US" dirty="0" err="1"/>
              <a:t>ASan</a:t>
            </a:r>
            <a:r>
              <a:rPr lang="en-US" dirty="0"/>
              <a:t>) into the build process to detect memory corruption in real time during test suite execution.</a:t>
            </a:r>
          </a:p>
        </p:txBody>
      </p:sp>
      <p:pic>
        <p:nvPicPr>
          <p:cNvPr id="6" name="Picture Placeholder 21" descr="Mountains under near dusk sky">
            <a:extLst>
              <a:ext uri="{FF2B5EF4-FFF2-40B4-BE49-F238E27FC236}">
                <a16:creationId xmlns:a16="http://schemas.microsoft.com/office/drawing/2014/main" id="{1472EB4E-1296-AC66-19FA-B01BB8D8A5F8}"/>
              </a:ext>
            </a:extLst>
          </p:cNvPr>
          <p:cNvPicPr>
            <a:picLocks noGrp="1" noChangeAspect="1"/>
          </p:cNvPicPr>
          <p:nvPr>
            <p:ph type="pic" sz="quarter" idx="13"/>
          </p:nvPr>
        </p:nvPicPr>
        <p:blipFill rotWithShape="1">
          <a:blip r:embed="rId3"/>
          <a:srcRect l="22444" r="22444"/>
          <a:stretch/>
        </p:blipFill>
        <p:spPr>
          <a:xfrm>
            <a:off x="6695553" y="301752"/>
            <a:ext cx="5221224" cy="6263640"/>
          </a:xfrm>
        </p:spPr>
      </p:pic>
    </p:spTree>
    <p:extLst>
      <p:ext uri="{BB962C8B-B14F-4D97-AF65-F5344CB8AC3E}">
        <p14:creationId xmlns:p14="http://schemas.microsoft.com/office/powerpoint/2010/main" val="36381115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27B8245B-90F5-42D5-BB2F-B23140DB200C}"/>
              </a:ext>
            </a:extLst>
          </p:cNvPr>
          <p:cNvSpPr>
            <a:spLocks noGrp="1"/>
          </p:cNvSpPr>
          <p:nvPr>
            <p:ph type="title"/>
          </p:nvPr>
        </p:nvSpPr>
        <p:spPr>
          <a:xfrm>
            <a:off x="1280159" y="640080"/>
            <a:ext cx="6704892" cy="2103120"/>
          </a:xfrm>
        </p:spPr>
        <p:txBody>
          <a:bodyPr/>
          <a:lstStyle/>
          <a:p>
            <a:r>
              <a:rPr lang="en-US" dirty="0"/>
              <a:t>Unit Testing - SQL Injection (STD-004)</a:t>
            </a:r>
          </a:p>
        </p:txBody>
      </p:sp>
      <p:sp>
        <p:nvSpPr>
          <p:cNvPr id="3" name="Content Placeholder 2">
            <a:extLst>
              <a:ext uri="{FF2B5EF4-FFF2-40B4-BE49-F238E27FC236}">
                <a16:creationId xmlns:a16="http://schemas.microsoft.com/office/drawing/2014/main" id="{D8A426DC-913D-7089-4D46-0B720392DDDE}"/>
              </a:ext>
            </a:extLst>
          </p:cNvPr>
          <p:cNvSpPr>
            <a:spLocks noGrp="1"/>
          </p:cNvSpPr>
          <p:nvPr>
            <p:ph idx="21"/>
          </p:nvPr>
        </p:nvSpPr>
        <p:spPr>
          <a:xfrm>
            <a:off x="1280159" y="3230171"/>
            <a:ext cx="10374152" cy="3208866"/>
          </a:xfrm>
        </p:spPr>
        <p:txBody>
          <a:bodyPr/>
          <a:lstStyle/>
          <a:p>
            <a:r>
              <a:rPr lang="en-US" b="1" dirty="0"/>
              <a:t>Application</a:t>
            </a:r>
            <a:r>
              <a:rPr lang="en-US" dirty="0"/>
              <a:t>: Create tests that pass common injection strings into login fields to ensure they are treated as literal text.</a:t>
            </a:r>
          </a:p>
          <a:p>
            <a:r>
              <a:rPr lang="en-US" b="1" dirty="0"/>
              <a:t>Taking it Further</a:t>
            </a:r>
            <a:r>
              <a:rPr lang="en-US" dirty="0"/>
              <a:t>: Use Fuzz Testing to generate millions of randomized permutations of malicious SQL characters to find edge-case vulnerabilities.</a:t>
            </a:r>
          </a:p>
        </p:txBody>
      </p:sp>
      <p:pic>
        <p:nvPicPr>
          <p:cNvPr id="9" name="Picture Placeholder 21" descr="Mountains under near dusk sky">
            <a:extLst>
              <a:ext uri="{FF2B5EF4-FFF2-40B4-BE49-F238E27FC236}">
                <a16:creationId xmlns:a16="http://schemas.microsoft.com/office/drawing/2014/main" id="{A6213C1E-9F0F-592C-99FB-D7BBF8E76A3D}"/>
              </a:ext>
            </a:extLst>
          </p:cNvPr>
          <p:cNvPicPr>
            <a:picLocks noChangeAspect="1"/>
          </p:cNvPicPr>
          <p:nvPr/>
        </p:nvPicPr>
        <p:blipFill rotWithShape="1">
          <a:blip r:embed="rId3"/>
          <a:srcRect l="22444" r="22444"/>
          <a:stretch/>
        </p:blipFill>
        <p:spPr>
          <a:xfrm>
            <a:off x="8738575" y="227324"/>
            <a:ext cx="2263801" cy="2715768"/>
          </a:xfrm>
          <a:prstGeom prst="rect">
            <a:avLst/>
          </a:prstGeom>
        </p:spPr>
      </p:pic>
    </p:spTree>
    <p:extLst>
      <p:ext uri="{BB962C8B-B14F-4D97-AF65-F5344CB8AC3E}">
        <p14:creationId xmlns:p14="http://schemas.microsoft.com/office/powerpoint/2010/main" val="2520582305"/>
      </p:ext>
    </p:extLst>
  </p:cSld>
  <p:clrMapOvr>
    <a:masterClrMapping/>
  </p:clrMapOvr>
</p:sld>
</file>

<file path=ppt/theme/theme1.xml><?xml version="1.0" encoding="utf-8"?>
<a:theme xmlns:a="http://schemas.openxmlformats.org/drawingml/2006/main" name="GradientVTI">
  <a:themeElements>
    <a:clrScheme name="Gradient">
      <a:dk1>
        <a:sysClr val="windowText" lastClr="000000"/>
      </a:dk1>
      <a:lt1>
        <a:sysClr val="window" lastClr="FFFFFF"/>
      </a:lt1>
      <a:dk2>
        <a:srgbClr val="10013F"/>
      </a:dk2>
      <a:lt2>
        <a:srgbClr val="F2F0FF"/>
      </a:lt2>
      <a:accent1>
        <a:srgbClr val="814DFF"/>
      </a:accent1>
      <a:accent2>
        <a:srgbClr val="243FFF"/>
      </a:accent2>
      <a:accent3>
        <a:srgbClr val="FF83B6"/>
      </a:accent3>
      <a:accent4>
        <a:srgbClr val="FF9022"/>
      </a:accent4>
      <a:accent5>
        <a:srgbClr val="FF1F85"/>
      </a:accent5>
      <a:accent6>
        <a:srgbClr val="1A98FF"/>
      </a:accent6>
      <a:hlink>
        <a:srgbClr val="0563C1"/>
      </a:hlink>
      <a:folHlink>
        <a:srgbClr val="954F72"/>
      </a:folHlink>
    </a:clrScheme>
    <a:fontScheme name="Univers">
      <a:majorFont>
        <a:latin typeface="Univers"/>
        <a:ea typeface=""/>
        <a:cs typeface=""/>
      </a:majorFont>
      <a:minorFont>
        <a:latin typeface="Univers"/>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Galaxy presentation_Win32_SL_V16" id="{36B34AD0-AFC2-468E-8620-6CFD159B149F}" vid="{ACCF8893-1A0E-437D-A612-1659D305EA1C}"/>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30" ma:contentTypeDescription="Create a new document." ma:contentTypeScope="" ma:versionID="cec0622158e8f13124e9e8fd4de31bd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b52f30ab005d15df08657af532e6e38"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element ref="ns2:MediaServiceBilling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hidden="true"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hidden="tru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hidden="true" ma:internalName="Background" ma:readOnly="false">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element name="MediaServiceBillingMetadata" ma:index="33" nillable="true" ma:displayName="MediaServiceBillingMetadata" ma:hidden="true" ma:internalName="MediaServiceBillingMetadata"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80E87F72-70BF-43BC-A0D4-53665DC12672}">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FABD9919-8F5A-4B99-83E1-E90FE1DCF2E1}">
  <ds:schemaRefs>
    <ds:schemaRef ds:uri="http://schemas.microsoft.com/sharepoint/v3/contenttype/forms"/>
  </ds:schemaRefs>
</ds:datastoreItem>
</file>

<file path=customXml/itemProps3.xml><?xml version="1.0" encoding="utf-8"?>
<ds:datastoreItem xmlns:ds="http://schemas.openxmlformats.org/officeDocument/2006/customXml" ds:itemID="{488E9556-96EB-43B4-8552-B18E859B6574}">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{EA5AC6D9-3DE3-4DED-A40C-CFAD1EFE6025}372c19de-dfd4-4de7-9293-53c5fa2d1f7c-TF54b766f8-63ee-43b7-9d15-113a5f305028b8e3081f_win32</Template>
  <TotalTime>104</TotalTime>
  <Words>1942</Words>
  <Application>Microsoft Office PowerPoint</Application>
  <PresentationFormat>Widescreen</PresentationFormat>
  <Paragraphs>146</Paragraphs>
  <Slides>13</Slides>
  <Notes>13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13</vt:i4>
      </vt:variant>
    </vt:vector>
  </HeadingPairs>
  <TitlesOfParts>
    <vt:vector size="18" baseType="lpstr">
      <vt:lpstr>Arial</vt:lpstr>
      <vt:lpstr>Calibri</vt:lpstr>
      <vt:lpstr>Google Sans Text</vt:lpstr>
      <vt:lpstr>Univers</vt:lpstr>
      <vt:lpstr>GradientVTI</vt:lpstr>
      <vt:lpstr>Green Pace Security Policy &amp; Implementation Guidelines</vt:lpstr>
      <vt:lpstr>Overview</vt:lpstr>
      <vt:lpstr>Threat Matrix</vt:lpstr>
      <vt:lpstr>Guiding Security Principles</vt:lpstr>
      <vt:lpstr>Coding Standards &amp; Prioritization</vt:lpstr>
      <vt:lpstr>Encryption Strategy</vt:lpstr>
      <vt:lpstr>Triple-A Framework</vt:lpstr>
      <vt:lpstr>Unit Testing - Buffer Overflows (STD-003)</vt:lpstr>
      <vt:lpstr>Unit Testing - SQL Injection (STD-004)</vt:lpstr>
      <vt:lpstr>Automation Summary (DevSecOps)</vt:lpstr>
      <vt:lpstr>Risks and Benefits</vt:lpstr>
      <vt:lpstr>Recommendations &amp; Conclusion</vt:lpstr>
      <vt:lpstr>References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Megan Jones</dc:creator>
  <cp:lastModifiedBy>Megan Jones</cp:lastModifiedBy>
  <cp:revision>1</cp:revision>
  <dcterms:created xsi:type="dcterms:W3CDTF">2026-02-19T19:13:57Z</dcterms:created>
  <dcterms:modified xsi:type="dcterms:W3CDTF">2026-02-19T20:58:43Z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